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74" r:id="rId4"/>
    <p:sldId id="273" r:id="rId5"/>
    <p:sldId id="258" r:id="rId6"/>
    <p:sldId id="259" r:id="rId7"/>
    <p:sldId id="260" r:id="rId8"/>
    <p:sldId id="275" r:id="rId9"/>
    <p:sldId id="276" r:id="rId10"/>
    <p:sldId id="277" r:id="rId11"/>
    <p:sldId id="278" r:id="rId12"/>
    <p:sldId id="279" r:id="rId13"/>
    <p:sldId id="280" r:id="rId14"/>
    <p:sldId id="261" r:id="rId15"/>
    <p:sldId id="281" r:id="rId16"/>
    <p:sldId id="262" r:id="rId17"/>
    <p:sldId id="298" r:id="rId18"/>
    <p:sldId id="282" r:id="rId19"/>
    <p:sldId id="283" r:id="rId20"/>
    <p:sldId id="270" r:id="rId21"/>
    <p:sldId id="285" r:id="rId22"/>
    <p:sldId id="295" r:id="rId23"/>
    <p:sldId id="284" r:id="rId24"/>
    <p:sldId id="289" r:id="rId25"/>
    <p:sldId id="263" r:id="rId26"/>
    <p:sldId id="299" r:id="rId27"/>
    <p:sldId id="264" r:id="rId28"/>
    <p:sldId id="265" r:id="rId29"/>
    <p:sldId id="266" r:id="rId30"/>
    <p:sldId id="267" r:id="rId31"/>
    <p:sldId id="291" r:id="rId32"/>
    <p:sldId id="287" r:id="rId33"/>
    <p:sldId id="286" r:id="rId34"/>
    <p:sldId id="288" r:id="rId35"/>
    <p:sldId id="268" r:id="rId36"/>
    <p:sldId id="290" r:id="rId37"/>
    <p:sldId id="294" r:id="rId38"/>
    <p:sldId id="269" r:id="rId39"/>
    <p:sldId id="292" r:id="rId40"/>
    <p:sldId id="293" r:id="rId41"/>
    <p:sldId id="271" r:id="rId42"/>
    <p:sldId id="296" r:id="rId43"/>
    <p:sldId id="297" r:id="rId44"/>
    <p:sldId id="300" r:id="rId45"/>
    <p:sldId id="301" r:id="rId46"/>
    <p:sldId id="302" r:id="rId47"/>
    <p:sldId id="303" r:id="rId48"/>
    <p:sldId id="304" r:id="rId49"/>
    <p:sldId id="305" r:id="rId50"/>
    <p:sldId id="309" r:id="rId51"/>
    <p:sldId id="306" r:id="rId52"/>
    <p:sldId id="308" r:id="rId53"/>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FB56C7-A8E4-AC13-7BA6-8ACD38A828A7}" v="720" dt="2025-04-29T01:41:14.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0"/>
    <p:restoredTop sz="84839"/>
  </p:normalViewPr>
  <p:slideViewPr>
    <p:cSldViewPr snapToGrid="0">
      <p:cViewPr varScale="1">
        <p:scale>
          <a:sx n="134" d="100"/>
          <a:sy n="134" d="100"/>
        </p:scale>
        <p:origin x="4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genauer, Christoph" userId="571c79d6-a29f-4002-94e1-ebccd1e261cf" providerId="ADAL" clId="{BF7AB6A4-6A0B-B54D-96D9-C9C28D627A43}"/>
    <pc:docChg chg="undo redo custSel addSld delSld modSld">
      <pc:chgData name="Hagenauer, Christoph" userId="571c79d6-a29f-4002-94e1-ebccd1e261cf" providerId="ADAL" clId="{BF7AB6A4-6A0B-B54D-96D9-C9C28D627A43}" dt="2025-04-29T13:43:19.776" v="4616" actId="20577"/>
      <pc:docMkLst>
        <pc:docMk/>
      </pc:docMkLst>
      <pc:sldChg chg="modSp mod modNotesTx">
        <pc:chgData name="Hagenauer, Christoph" userId="571c79d6-a29f-4002-94e1-ebccd1e261cf" providerId="ADAL" clId="{BF7AB6A4-6A0B-B54D-96D9-C9C28D627A43}" dt="2025-04-29T13:25:20.538" v="2970" actId="20577"/>
        <pc:sldMkLst>
          <pc:docMk/>
          <pc:sldMk cId="131541416" sldId="256"/>
        </pc:sldMkLst>
        <pc:spChg chg="mod">
          <ac:chgData name="Hagenauer, Christoph" userId="571c79d6-a29f-4002-94e1-ebccd1e261cf" providerId="ADAL" clId="{BF7AB6A4-6A0B-B54D-96D9-C9C28D627A43}" dt="2025-04-29T13:25:20.538" v="2970" actId="20577"/>
          <ac:spMkLst>
            <pc:docMk/>
            <pc:sldMk cId="131541416" sldId="256"/>
            <ac:spMk id="2" creationId="{590C9397-D15C-0BE6-CB15-E5241F82D926}"/>
          </ac:spMkLst>
        </pc:spChg>
      </pc:sldChg>
      <pc:sldChg chg="modSp modNotesTx">
        <pc:chgData name="Hagenauer, Christoph" userId="571c79d6-a29f-4002-94e1-ebccd1e261cf" providerId="ADAL" clId="{BF7AB6A4-6A0B-B54D-96D9-C9C28D627A43}" dt="2025-04-29T13:27:26.904" v="3415" actId="20577"/>
        <pc:sldMkLst>
          <pc:docMk/>
          <pc:sldMk cId="1538568047" sldId="257"/>
        </pc:sldMkLst>
        <pc:graphicFrameChg chg="mod">
          <ac:chgData name="Hagenauer, Christoph" userId="571c79d6-a29f-4002-94e1-ebccd1e261cf" providerId="ADAL" clId="{BF7AB6A4-6A0B-B54D-96D9-C9C28D627A43}" dt="2025-04-29T13:27:26.904" v="3415" actId="20577"/>
          <ac:graphicFrameMkLst>
            <pc:docMk/>
            <pc:sldMk cId="1538568047" sldId="257"/>
            <ac:graphicFrameMk id="5" creationId="{24BAF855-9B41-339A-5C60-8724BEC487B9}"/>
          </ac:graphicFrameMkLst>
        </pc:graphicFrameChg>
      </pc:sldChg>
      <pc:sldChg chg="modNotesTx">
        <pc:chgData name="Hagenauer, Christoph" userId="571c79d6-a29f-4002-94e1-ebccd1e261cf" providerId="ADAL" clId="{BF7AB6A4-6A0B-B54D-96D9-C9C28D627A43}" dt="2025-04-29T13:32:02.931" v="4440" actId="20577"/>
        <pc:sldMkLst>
          <pc:docMk/>
          <pc:sldMk cId="3765342980" sldId="258"/>
        </pc:sldMkLst>
      </pc:sldChg>
      <pc:sldChg chg="modSp mod modNotesTx">
        <pc:chgData name="Hagenauer, Christoph" userId="571c79d6-a29f-4002-94e1-ebccd1e261cf" providerId="ADAL" clId="{BF7AB6A4-6A0B-B54D-96D9-C9C28D627A43}" dt="2025-04-29T13:32:19.842" v="4480" actId="20577"/>
        <pc:sldMkLst>
          <pc:docMk/>
          <pc:sldMk cId="3415721409" sldId="259"/>
        </pc:sldMkLst>
        <pc:spChg chg="mod">
          <ac:chgData name="Hagenauer, Christoph" userId="571c79d6-a29f-4002-94e1-ebccd1e261cf" providerId="ADAL" clId="{BF7AB6A4-6A0B-B54D-96D9-C9C28D627A43}" dt="2025-04-29T01:46:00.236" v="56" actId="20577"/>
          <ac:spMkLst>
            <pc:docMk/>
            <pc:sldMk cId="3415721409" sldId="259"/>
            <ac:spMk id="2" creationId="{DACC670F-3C49-4004-82F3-DA994F66BA23}"/>
          </ac:spMkLst>
        </pc:spChg>
      </pc:sldChg>
      <pc:sldChg chg="modSp mod">
        <pc:chgData name="Hagenauer, Christoph" userId="571c79d6-a29f-4002-94e1-ebccd1e261cf" providerId="ADAL" clId="{BF7AB6A4-6A0B-B54D-96D9-C9C28D627A43}" dt="2025-04-29T01:46:03.711" v="58" actId="20577"/>
        <pc:sldMkLst>
          <pc:docMk/>
          <pc:sldMk cId="449052512" sldId="260"/>
        </pc:sldMkLst>
        <pc:spChg chg="mod">
          <ac:chgData name="Hagenauer, Christoph" userId="571c79d6-a29f-4002-94e1-ebccd1e261cf" providerId="ADAL" clId="{BF7AB6A4-6A0B-B54D-96D9-C9C28D627A43}" dt="2025-04-29T01:46:03.711" v="58" actId="20577"/>
          <ac:spMkLst>
            <pc:docMk/>
            <pc:sldMk cId="449052512" sldId="260"/>
            <ac:spMk id="2" creationId="{BFFC419E-775C-5113-E288-08030F56D19C}"/>
          </ac:spMkLst>
        </pc:spChg>
      </pc:sldChg>
      <pc:sldChg chg="modSp mod">
        <pc:chgData name="Hagenauer, Christoph" userId="571c79d6-a29f-4002-94e1-ebccd1e261cf" providerId="ADAL" clId="{BF7AB6A4-6A0B-B54D-96D9-C9C28D627A43}" dt="2025-04-29T01:47:34.439" v="109" actId="20577"/>
        <pc:sldMkLst>
          <pc:docMk/>
          <pc:sldMk cId="3318686202" sldId="261"/>
        </pc:sldMkLst>
        <pc:spChg chg="mod">
          <ac:chgData name="Hagenauer, Christoph" userId="571c79d6-a29f-4002-94e1-ebccd1e261cf" providerId="ADAL" clId="{BF7AB6A4-6A0B-B54D-96D9-C9C28D627A43}" dt="2025-04-29T01:47:34.439" v="109" actId="20577"/>
          <ac:spMkLst>
            <pc:docMk/>
            <pc:sldMk cId="3318686202" sldId="261"/>
            <ac:spMk id="2" creationId="{EDEF2915-E906-44D1-5186-262929C9DAA4}"/>
          </ac:spMkLst>
        </pc:spChg>
      </pc:sldChg>
      <pc:sldChg chg="modSp mod">
        <pc:chgData name="Hagenauer, Christoph" userId="571c79d6-a29f-4002-94e1-ebccd1e261cf" providerId="ADAL" clId="{BF7AB6A4-6A0B-B54D-96D9-C9C28D627A43}" dt="2025-04-29T13:39:18.549" v="4599" actId="20577"/>
        <pc:sldMkLst>
          <pc:docMk/>
          <pc:sldMk cId="3482825683" sldId="262"/>
        </pc:sldMkLst>
        <pc:spChg chg="mod">
          <ac:chgData name="Hagenauer, Christoph" userId="571c79d6-a29f-4002-94e1-ebccd1e261cf" providerId="ADAL" clId="{BF7AB6A4-6A0B-B54D-96D9-C9C28D627A43}" dt="2025-04-29T13:39:18.549" v="4599" actId="20577"/>
          <ac:spMkLst>
            <pc:docMk/>
            <pc:sldMk cId="3482825683" sldId="262"/>
            <ac:spMk id="3" creationId="{51007DF0-1E55-E92C-694E-07D38F7087B7}"/>
          </ac:spMkLst>
        </pc:spChg>
      </pc:sldChg>
      <pc:sldChg chg="modSp mod">
        <pc:chgData name="Hagenauer, Christoph" userId="571c79d6-a29f-4002-94e1-ebccd1e261cf" providerId="ADAL" clId="{BF7AB6A4-6A0B-B54D-96D9-C9C28D627A43}" dt="2025-04-29T02:46:57.014" v="1677" actId="20577"/>
        <pc:sldMkLst>
          <pc:docMk/>
          <pc:sldMk cId="3982260795" sldId="263"/>
        </pc:sldMkLst>
        <pc:spChg chg="mod">
          <ac:chgData name="Hagenauer, Christoph" userId="571c79d6-a29f-4002-94e1-ebccd1e261cf" providerId="ADAL" clId="{BF7AB6A4-6A0B-B54D-96D9-C9C28D627A43}" dt="2025-04-29T02:46:57.014" v="1677" actId="20577"/>
          <ac:spMkLst>
            <pc:docMk/>
            <pc:sldMk cId="3982260795" sldId="263"/>
            <ac:spMk id="3" creationId="{E52ADF77-A253-7EED-5D28-01296D555C20}"/>
          </ac:spMkLst>
        </pc:spChg>
      </pc:sldChg>
      <pc:sldChg chg="modSp mod">
        <pc:chgData name="Hagenauer, Christoph" userId="571c79d6-a29f-4002-94e1-ebccd1e261cf" providerId="ADAL" clId="{BF7AB6A4-6A0B-B54D-96D9-C9C28D627A43}" dt="2025-04-29T02:46:28.420" v="1663" actId="20577"/>
        <pc:sldMkLst>
          <pc:docMk/>
          <pc:sldMk cId="2677604989" sldId="264"/>
        </pc:sldMkLst>
        <pc:spChg chg="mod">
          <ac:chgData name="Hagenauer, Christoph" userId="571c79d6-a29f-4002-94e1-ebccd1e261cf" providerId="ADAL" clId="{BF7AB6A4-6A0B-B54D-96D9-C9C28D627A43}" dt="2025-04-29T02:46:28.420" v="1663" actId="20577"/>
          <ac:spMkLst>
            <pc:docMk/>
            <pc:sldMk cId="2677604989" sldId="264"/>
            <ac:spMk id="3" creationId="{593C31E5-A0EE-4F83-6519-D38327138C0E}"/>
          </ac:spMkLst>
        </pc:spChg>
      </pc:sldChg>
      <pc:sldChg chg="modSp mod">
        <pc:chgData name="Hagenauer, Christoph" userId="571c79d6-a29f-4002-94e1-ebccd1e261cf" providerId="ADAL" clId="{BF7AB6A4-6A0B-B54D-96D9-C9C28D627A43}" dt="2025-04-29T02:46:13.362" v="1656" actId="20577"/>
        <pc:sldMkLst>
          <pc:docMk/>
          <pc:sldMk cId="3873390098" sldId="266"/>
        </pc:sldMkLst>
        <pc:spChg chg="mod">
          <ac:chgData name="Hagenauer, Christoph" userId="571c79d6-a29f-4002-94e1-ebccd1e261cf" providerId="ADAL" clId="{BF7AB6A4-6A0B-B54D-96D9-C9C28D627A43}" dt="2025-04-29T02:46:13.362" v="1656" actId="20577"/>
          <ac:spMkLst>
            <pc:docMk/>
            <pc:sldMk cId="3873390098" sldId="266"/>
            <ac:spMk id="3" creationId="{AFDB33BD-840F-7D28-250B-1A72D8E03E6D}"/>
          </ac:spMkLst>
        </pc:spChg>
      </pc:sldChg>
      <pc:sldChg chg="modSp mod">
        <pc:chgData name="Hagenauer, Christoph" userId="571c79d6-a29f-4002-94e1-ebccd1e261cf" providerId="ADAL" clId="{BF7AB6A4-6A0B-B54D-96D9-C9C28D627A43}" dt="2025-04-29T13:43:16.228" v="4615" actId="20577"/>
        <pc:sldMkLst>
          <pc:docMk/>
          <pc:sldMk cId="1580800027" sldId="270"/>
        </pc:sldMkLst>
        <pc:spChg chg="mod">
          <ac:chgData name="Hagenauer, Christoph" userId="571c79d6-a29f-4002-94e1-ebccd1e261cf" providerId="ADAL" clId="{BF7AB6A4-6A0B-B54D-96D9-C9C28D627A43}" dt="2025-04-29T13:43:16.228" v="4615" actId="20577"/>
          <ac:spMkLst>
            <pc:docMk/>
            <pc:sldMk cId="1580800027" sldId="270"/>
            <ac:spMk id="3" creationId="{4344EF5F-3BC2-8EE5-B6AE-23F7FD765DD0}"/>
          </ac:spMkLst>
        </pc:spChg>
      </pc:sldChg>
      <pc:sldChg chg="modNotesTx">
        <pc:chgData name="Hagenauer, Christoph" userId="571c79d6-a29f-4002-94e1-ebccd1e261cf" providerId="ADAL" clId="{BF7AB6A4-6A0B-B54D-96D9-C9C28D627A43}" dt="2025-04-29T13:30:18.654" v="4061" actId="20577"/>
        <pc:sldMkLst>
          <pc:docMk/>
          <pc:sldMk cId="3029826909" sldId="274"/>
        </pc:sldMkLst>
      </pc:sldChg>
      <pc:sldChg chg="modSp mod modNotesTx">
        <pc:chgData name="Hagenauer, Christoph" userId="571c79d6-a29f-4002-94e1-ebccd1e261cf" providerId="ADAL" clId="{BF7AB6A4-6A0B-B54D-96D9-C9C28D627A43}" dt="2025-04-29T13:36:42.438" v="4578" actId="20577"/>
        <pc:sldMkLst>
          <pc:docMk/>
          <pc:sldMk cId="3838769586" sldId="275"/>
        </pc:sldMkLst>
        <pc:spChg chg="mod">
          <ac:chgData name="Hagenauer, Christoph" userId="571c79d6-a29f-4002-94e1-ebccd1e261cf" providerId="ADAL" clId="{BF7AB6A4-6A0B-B54D-96D9-C9C28D627A43}" dt="2025-04-29T01:46:07.372" v="60" actId="20577"/>
          <ac:spMkLst>
            <pc:docMk/>
            <pc:sldMk cId="3838769586" sldId="275"/>
            <ac:spMk id="2" creationId="{861D8FC9-5C8F-08CF-82D9-DB43A52BCB1A}"/>
          </ac:spMkLst>
        </pc:spChg>
        <pc:spChg chg="mod">
          <ac:chgData name="Hagenauer, Christoph" userId="571c79d6-a29f-4002-94e1-ebccd1e261cf" providerId="ADAL" clId="{BF7AB6A4-6A0B-B54D-96D9-C9C28D627A43}" dt="2025-04-29T13:36:42.438" v="4578" actId="20577"/>
          <ac:spMkLst>
            <pc:docMk/>
            <pc:sldMk cId="3838769586" sldId="275"/>
            <ac:spMk id="3" creationId="{C7770E2D-3431-DF18-F4AB-A4100DA6C793}"/>
          </ac:spMkLst>
        </pc:spChg>
      </pc:sldChg>
      <pc:sldChg chg="modSp mod">
        <pc:chgData name="Hagenauer, Christoph" userId="571c79d6-a29f-4002-94e1-ebccd1e261cf" providerId="ADAL" clId="{BF7AB6A4-6A0B-B54D-96D9-C9C28D627A43}" dt="2025-04-29T13:37:53.292" v="4590" actId="20577"/>
        <pc:sldMkLst>
          <pc:docMk/>
          <pc:sldMk cId="3070500504" sldId="276"/>
        </pc:sldMkLst>
        <pc:spChg chg="mod">
          <ac:chgData name="Hagenauer, Christoph" userId="571c79d6-a29f-4002-94e1-ebccd1e261cf" providerId="ADAL" clId="{BF7AB6A4-6A0B-B54D-96D9-C9C28D627A43}" dt="2025-04-29T01:46:10.755" v="62" actId="20577"/>
          <ac:spMkLst>
            <pc:docMk/>
            <pc:sldMk cId="3070500504" sldId="276"/>
            <ac:spMk id="2" creationId="{AA06B4B0-36AD-7537-27B2-0D28B571CC9C}"/>
          </ac:spMkLst>
        </pc:spChg>
        <pc:spChg chg="mod">
          <ac:chgData name="Hagenauer, Christoph" userId="571c79d6-a29f-4002-94e1-ebccd1e261cf" providerId="ADAL" clId="{BF7AB6A4-6A0B-B54D-96D9-C9C28D627A43}" dt="2025-04-29T13:37:53.292" v="4590" actId="20577"/>
          <ac:spMkLst>
            <pc:docMk/>
            <pc:sldMk cId="3070500504" sldId="276"/>
            <ac:spMk id="3" creationId="{F6B57AA9-7E61-36B3-6E05-218B480E38C6}"/>
          </ac:spMkLst>
        </pc:spChg>
      </pc:sldChg>
      <pc:sldChg chg="modSp mod">
        <pc:chgData name="Hagenauer, Christoph" userId="571c79d6-a29f-4002-94e1-ebccd1e261cf" providerId="ADAL" clId="{BF7AB6A4-6A0B-B54D-96D9-C9C28D627A43}" dt="2025-04-29T13:37:37.462" v="4586" actId="15"/>
        <pc:sldMkLst>
          <pc:docMk/>
          <pc:sldMk cId="205534849" sldId="277"/>
        </pc:sldMkLst>
        <pc:spChg chg="mod">
          <ac:chgData name="Hagenauer, Christoph" userId="571c79d6-a29f-4002-94e1-ebccd1e261cf" providerId="ADAL" clId="{BF7AB6A4-6A0B-B54D-96D9-C9C28D627A43}" dt="2025-04-29T01:46:41.034" v="90" actId="20577"/>
          <ac:spMkLst>
            <pc:docMk/>
            <pc:sldMk cId="205534849" sldId="277"/>
            <ac:spMk id="2" creationId="{3E121B9F-32BA-C903-4F2A-C33B79F0CF47}"/>
          </ac:spMkLst>
        </pc:spChg>
        <pc:spChg chg="mod">
          <ac:chgData name="Hagenauer, Christoph" userId="571c79d6-a29f-4002-94e1-ebccd1e261cf" providerId="ADAL" clId="{BF7AB6A4-6A0B-B54D-96D9-C9C28D627A43}" dt="2025-04-29T13:37:37.462" v="4586" actId="15"/>
          <ac:spMkLst>
            <pc:docMk/>
            <pc:sldMk cId="205534849" sldId="277"/>
            <ac:spMk id="3" creationId="{7CC11B7F-8399-9290-1613-37FB0D6F8A3C}"/>
          </ac:spMkLst>
        </pc:spChg>
      </pc:sldChg>
      <pc:sldChg chg="modSp mod">
        <pc:chgData name="Hagenauer, Christoph" userId="571c79d6-a29f-4002-94e1-ebccd1e261cf" providerId="ADAL" clId="{BF7AB6A4-6A0B-B54D-96D9-C9C28D627A43}" dt="2025-04-29T13:43:07.946" v="4614" actId="20577"/>
        <pc:sldMkLst>
          <pc:docMk/>
          <pc:sldMk cId="1919247765" sldId="278"/>
        </pc:sldMkLst>
        <pc:spChg chg="mod">
          <ac:chgData name="Hagenauer, Christoph" userId="571c79d6-a29f-4002-94e1-ebccd1e261cf" providerId="ADAL" clId="{BF7AB6A4-6A0B-B54D-96D9-C9C28D627A43}" dt="2025-04-29T01:47:17.665" v="103" actId="1076"/>
          <ac:spMkLst>
            <pc:docMk/>
            <pc:sldMk cId="1919247765" sldId="278"/>
            <ac:spMk id="2" creationId="{27042102-93CF-7897-CADB-776B3CBF1CDA}"/>
          </ac:spMkLst>
        </pc:spChg>
        <pc:spChg chg="mod">
          <ac:chgData name="Hagenauer, Christoph" userId="571c79d6-a29f-4002-94e1-ebccd1e261cf" providerId="ADAL" clId="{BF7AB6A4-6A0B-B54D-96D9-C9C28D627A43}" dt="2025-04-29T13:43:07.946" v="4614" actId="20577"/>
          <ac:spMkLst>
            <pc:docMk/>
            <pc:sldMk cId="1919247765" sldId="278"/>
            <ac:spMk id="3" creationId="{DFF658AD-8B79-8A74-B23E-7A8A16F213B7}"/>
          </ac:spMkLst>
        </pc:spChg>
      </pc:sldChg>
      <pc:sldChg chg="modSp mod">
        <pc:chgData name="Hagenauer, Christoph" userId="571c79d6-a29f-4002-94e1-ebccd1e261cf" providerId="ADAL" clId="{BF7AB6A4-6A0B-B54D-96D9-C9C28D627A43}" dt="2025-04-29T01:47:25.519" v="105" actId="20577"/>
        <pc:sldMkLst>
          <pc:docMk/>
          <pc:sldMk cId="2277762259" sldId="279"/>
        </pc:sldMkLst>
        <pc:spChg chg="mod">
          <ac:chgData name="Hagenauer, Christoph" userId="571c79d6-a29f-4002-94e1-ebccd1e261cf" providerId="ADAL" clId="{BF7AB6A4-6A0B-B54D-96D9-C9C28D627A43}" dt="2025-04-29T01:47:25.519" v="105" actId="20577"/>
          <ac:spMkLst>
            <pc:docMk/>
            <pc:sldMk cId="2277762259" sldId="279"/>
            <ac:spMk id="2" creationId="{2E5D577C-8D78-04B4-E5BE-04445309BF38}"/>
          </ac:spMkLst>
        </pc:spChg>
      </pc:sldChg>
      <pc:sldChg chg="modSp mod">
        <pc:chgData name="Hagenauer, Christoph" userId="571c79d6-a29f-4002-94e1-ebccd1e261cf" providerId="ADAL" clId="{BF7AB6A4-6A0B-B54D-96D9-C9C28D627A43}" dt="2025-04-29T13:39:10.383" v="4598" actId="20577"/>
        <pc:sldMkLst>
          <pc:docMk/>
          <pc:sldMk cId="3087072331" sldId="280"/>
        </pc:sldMkLst>
        <pc:spChg chg="mod">
          <ac:chgData name="Hagenauer, Christoph" userId="571c79d6-a29f-4002-94e1-ebccd1e261cf" providerId="ADAL" clId="{BF7AB6A4-6A0B-B54D-96D9-C9C28D627A43}" dt="2025-04-29T01:47:30.327" v="107" actId="20577"/>
          <ac:spMkLst>
            <pc:docMk/>
            <pc:sldMk cId="3087072331" sldId="280"/>
            <ac:spMk id="2" creationId="{C17933AA-54ED-B9F2-8029-8BC0A492BA81}"/>
          </ac:spMkLst>
        </pc:spChg>
        <pc:spChg chg="mod">
          <ac:chgData name="Hagenauer, Christoph" userId="571c79d6-a29f-4002-94e1-ebccd1e261cf" providerId="ADAL" clId="{BF7AB6A4-6A0B-B54D-96D9-C9C28D627A43}" dt="2025-04-29T13:39:10.383" v="4598" actId="20577"/>
          <ac:spMkLst>
            <pc:docMk/>
            <pc:sldMk cId="3087072331" sldId="280"/>
            <ac:spMk id="3" creationId="{C874C535-6F0B-2B9B-A8E0-66835E7A6139}"/>
          </ac:spMkLst>
        </pc:spChg>
      </pc:sldChg>
      <pc:sldChg chg="modSp mod">
        <pc:chgData name="Hagenauer, Christoph" userId="571c79d6-a29f-4002-94e1-ebccd1e261cf" providerId="ADAL" clId="{BF7AB6A4-6A0B-B54D-96D9-C9C28D627A43}" dt="2025-04-29T02:27:35.875" v="869" actId="20577"/>
        <pc:sldMkLst>
          <pc:docMk/>
          <pc:sldMk cId="3381800717" sldId="281"/>
        </pc:sldMkLst>
        <pc:spChg chg="mod">
          <ac:chgData name="Hagenauer, Christoph" userId="571c79d6-a29f-4002-94e1-ebccd1e261cf" providerId="ADAL" clId="{BF7AB6A4-6A0B-B54D-96D9-C9C28D627A43}" dt="2025-04-29T02:27:35.875" v="869" actId="20577"/>
          <ac:spMkLst>
            <pc:docMk/>
            <pc:sldMk cId="3381800717" sldId="281"/>
            <ac:spMk id="3" creationId="{0E9C74E6-A528-0279-5C9B-8B2C33F2BF0C}"/>
          </ac:spMkLst>
        </pc:spChg>
      </pc:sldChg>
      <pc:sldChg chg="modSp mod">
        <pc:chgData name="Hagenauer, Christoph" userId="571c79d6-a29f-4002-94e1-ebccd1e261cf" providerId="ADAL" clId="{BF7AB6A4-6A0B-B54D-96D9-C9C28D627A43}" dt="2025-04-29T13:39:32.821" v="4601" actId="27636"/>
        <pc:sldMkLst>
          <pc:docMk/>
          <pc:sldMk cId="1541952726" sldId="282"/>
        </pc:sldMkLst>
        <pc:spChg chg="mod">
          <ac:chgData name="Hagenauer, Christoph" userId="571c79d6-a29f-4002-94e1-ebccd1e261cf" providerId="ADAL" clId="{BF7AB6A4-6A0B-B54D-96D9-C9C28D627A43}" dt="2025-04-29T13:39:32.821" v="4601" actId="27636"/>
          <ac:spMkLst>
            <pc:docMk/>
            <pc:sldMk cId="1541952726" sldId="282"/>
            <ac:spMk id="3" creationId="{51007DF0-1E55-E92C-694E-07D38F7087B7}"/>
          </ac:spMkLst>
        </pc:spChg>
      </pc:sldChg>
      <pc:sldChg chg="modSp mod">
        <pc:chgData name="Hagenauer, Christoph" userId="571c79d6-a29f-4002-94e1-ebccd1e261cf" providerId="ADAL" clId="{BF7AB6A4-6A0B-B54D-96D9-C9C28D627A43}" dt="2025-04-29T13:43:19.776" v="4616" actId="20577"/>
        <pc:sldMkLst>
          <pc:docMk/>
          <pc:sldMk cId="63169318" sldId="283"/>
        </pc:sldMkLst>
        <pc:spChg chg="mod">
          <ac:chgData name="Hagenauer, Christoph" userId="571c79d6-a29f-4002-94e1-ebccd1e261cf" providerId="ADAL" clId="{BF7AB6A4-6A0B-B54D-96D9-C9C28D627A43}" dt="2025-04-29T13:43:19.776" v="4616" actId="20577"/>
          <ac:spMkLst>
            <pc:docMk/>
            <pc:sldMk cId="63169318" sldId="283"/>
            <ac:spMk id="3" creationId="{1BE47271-EBEC-61B7-6E36-FFDD38BC2FA8}"/>
          </ac:spMkLst>
        </pc:spChg>
      </pc:sldChg>
      <pc:sldChg chg="modSp mod">
        <pc:chgData name="Hagenauer, Christoph" userId="571c79d6-a29f-4002-94e1-ebccd1e261cf" providerId="ADAL" clId="{BF7AB6A4-6A0B-B54D-96D9-C9C28D627A43}" dt="2025-04-29T13:39:57.488" v="4608" actId="20577"/>
        <pc:sldMkLst>
          <pc:docMk/>
          <pc:sldMk cId="3137992661" sldId="284"/>
        </pc:sldMkLst>
        <pc:spChg chg="mod">
          <ac:chgData name="Hagenauer, Christoph" userId="571c79d6-a29f-4002-94e1-ebccd1e261cf" providerId="ADAL" clId="{BF7AB6A4-6A0B-B54D-96D9-C9C28D627A43}" dt="2025-04-29T13:39:57.488" v="4608" actId="20577"/>
          <ac:spMkLst>
            <pc:docMk/>
            <pc:sldMk cId="3137992661" sldId="284"/>
            <ac:spMk id="3" creationId="{DB33F96F-89FF-8E5E-125E-B8F3254EB83C}"/>
          </ac:spMkLst>
        </pc:spChg>
      </pc:sldChg>
      <pc:sldChg chg="modSp mod">
        <pc:chgData name="Hagenauer, Christoph" userId="571c79d6-a29f-4002-94e1-ebccd1e261cf" providerId="ADAL" clId="{BF7AB6A4-6A0B-B54D-96D9-C9C28D627A43}" dt="2025-04-29T13:39:41.077" v="4604" actId="20577"/>
        <pc:sldMkLst>
          <pc:docMk/>
          <pc:sldMk cId="2809186281" sldId="285"/>
        </pc:sldMkLst>
        <pc:spChg chg="mod">
          <ac:chgData name="Hagenauer, Christoph" userId="571c79d6-a29f-4002-94e1-ebccd1e261cf" providerId="ADAL" clId="{BF7AB6A4-6A0B-B54D-96D9-C9C28D627A43}" dt="2025-04-29T13:39:41.077" v="4604" actId="20577"/>
          <ac:spMkLst>
            <pc:docMk/>
            <pc:sldMk cId="2809186281" sldId="285"/>
            <ac:spMk id="3" creationId="{5F5446AC-229E-CEF1-97ED-64CB3FB9043C}"/>
          </ac:spMkLst>
        </pc:spChg>
      </pc:sldChg>
      <pc:sldChg chg="modSp mod">
        <pc:chgData name="Hagenauer, Christoph" userId="571c79d6-a29f-4002-94e1-ebccd1e261cf" providerId="ADAL" clId="{BF7AB6A4-6A0B-B54D-96D9-C9C28D627A43}" dt="2025-04-29T01:49:28.162" v="117" actId="1076"/>
        <pc:sldMkLst>
          <pc:docMk/>
          <pc:sldMk cId="3972713666" sldId="288"/>
        </pc:sldMkLst>
        <pc:graphicFrameChg chg="mod">
          <ac:chgData name="Hagenauer, Christoph" userId="571c79d6-a29f-4002-94e1-ebccd1e261cf" providerId="ADAL" clId="{BF7AB6A4-6A0B-B54D-96D9-C9C28D627A43}" dt="2025-04-29T01:49:28.162" v="117" actId="1076"/>
          <ac:graphicFrameMkLst>
            <pc:docMk/>
            <pc:sldMk cId="3972713666" sldId="288"/>
            <ac:graphicFrameMk id="5" creationId="{AB799135-D1F7-214A-2EFC-2740A7267028}"/>
          </ac:graphicFrameMkLst>
        </pc:graphicFrameChg>
      </pc:sldChg>
      <pc:sldChg chg="addSp delSp modSp mod">
        <pc:chgData name="Hagenauer, Christoph" userId="571c79d6-a29f-4002-94e1-ebccd1e261cf" providerId="ADAL" clId="{BF7AB6A4-6A0B-B54D-96D9-C9C28D627A43}" dt="2025-04-29T03:10:43.290" v="2039" actId="403"/>
        <pc:sldMkLst>
          <pc:docMk/>
          <pc:sldMk cId="1280695226" sldId="290"/>
        </pc:sldMkLst>
        <pc:spChg chg="del">
          <ac:chgData name="Hagenauer, Christoph" userId="571c79d6-a29f-4002-94e1-ebccd1e261cf" providerId="ADAL" clId="{BF7AB6A4-6A0B-B54D-96D9-C9C28D627A43}" dt="2025-04-29T03:09:42.947" v="2020"/>
          <ac:spMkLst>
            <pc:docMk/>
            <pc:sldMk cId="1280695226" sldId="290"/>
            <ac:spMk id="6" creationId="{930E3C1A-8F4B-7B57-C957-B9FEBDA2E52A}"/>
          </ac:spMkLst>
        </pc:spChg>
        <pc:graphicFrameChg chg="add mod modGraphic">
          <ac:chgData name="Hagenauer, Christoph" userId="571c79d6-a29f-4002-94e1-ebccd1e261cf" providerId="ADAL" clId="{BF7AB6A4-6A0B-B54D-96D9-C9C28D627A43}" dt="2025-04-29T03:10:43.290" v="2039" actId="403"/>
          <ac:graphicFrameMkLst>
            <pc:docMk/>
            <pc:sldMk cId="1280695226" sldId="290"/>
            <ac:graphicFrameMk id="3" creationId="{7E7D8626-A9BA-D1F9-B41E-C5A758A0D6C9}"/>
          </ac:graphicFrameMkLst>
        </pc:graphicFrameChg>
      </pc:sldChg>
      <pc:sldChg chg="modSp mod">
        <pc:chgData name="Hagenauer, Christoph" userId="571c79d6-a29f-4002-94e1-ebccd1e261cf" providerId="ADAL" clId="{BF7AB6A4-6A0B-B54D-96D9-C9C28D627A43}" dt="2025-04-29T01:49:03.980" v="116" actId="1076"/>
        <pc:sldMkLst>
          <pc:docMk/>
          <pc:sldMk cId="880522994" sldId="292"/>
        </pc:sldMkLst>
        <pc:picChg chg="mod">
          <ac:chgData name="Hagenauer, Christoph" userId="571c79d6-a29f-4002-94e1-ebccd1e261cf" providerId="ADAL" clId="{BF7AB6A4-6A0B-B54D-96D9-C9C28D627A43}" dt="2025-04-29T01:49:03.980" v="116" actId="1076"/>
          <ac:picMkLst>
            <pc:docMk/>
            <pc:sldMk cId="880522994" sldId="292"/>
            <ac:picMk id="11" creationId="{4EA0DF6B-F361-4E2A-1504-E79FFB33A11F}"/>
          </ac:picMkLst>
        </pc:picChg>
      </pc:sldChg>
      <pc:sldChg chg="modSp mod modTransition">
        <pc:chgData name="Hagenauer, Christoph" userId="571c79d6-a29f-4002-94e1-ebccd1e261cf" providerId="ADAL" clId="{BF7AB6A4-6A0B-B54D-96D9-C9C28D627A43}" dt="2025-04-29T11:16:38.851" v="2442"/>
        <pc:sldMkLst>
          <pc:docMk/>
          <pc:sldMk cId="795401191" sldId="297"/>
        </pc:sldMkLst>
        <pc:spChg chg="mod">
          <ac:chgData name="Hagenauer, Christoph" userId="571c79d6-a29f-4002-94e1-ebccd1e261cf" providerId="ADAL" clId="{BF7AB6A4-6A0B-B54D-96D9-C9C28D627A43}" dt="2025-04-29T11:04:12.171" v="2383" actId="20577"/>
          <ac:spMkLst>
            <pc:docMk/>
            <pc:sldMk cId="795401191" sldId="297"/>
            <ac:spMk id="3" creationId="{5AF300C3-4DC8-4935-1851-315F64BB7500}"/>
          </ac:spMkLst>
        </pc:spChg>
      </pc:sldChg>
      <pc:sldChg chg="modSp new mod modTransition">
        <pc:chgData name="Hagenauer, Christoph" userId="571c79d6-a29f-4002-94e1-ebccd1e261cf" providerId="ADAL" clId="{BF7AB6A4-6A0B-B54D-96D9-C9C28D627A43}" dt="2025-04-29T11:16:41.500" v="2443"/>
        <pc:sldMkLst>
          <pc:docMk/>
          <pc:sldMk cId="55156768" sldId="300"/>
        </pc:sldMkLst>
        <pc:spChg chg="mod">
          <ac:chgData name="Hagenauer, Christoph" userId="571c79d6-a29f-4002-94e1-ebccd1e261cf" providerId="ADAL" clId="{BF7AB6A4-6A0B-B54D-96D9-C9C28D627A43}" dt="2025-04-29T10:53:05.861" v="2111" actId="20577"/>
          <ac:spMkLst>
            <pc:docMk/>
            <pc:sldMk cId="55156768" sldId="300"/>
            <ac:spMk id="2" creationId="{4EDB4348-5DE9-E313-263C-BADC60832FF3}"/>
          </ac:spMkLst>
        </pc:spChg>
        <pc:spChg chg="mod">
          <ac:chgData name="Hagenauer, Christoph" userId="571c79d6-a29f-4002-94e1-ebccd1e261cf" providerId="ADAL" clId="{BF7AB6A4-6A0B-B54D-96D9-C9C28D627A43}" dt="2025-04-29T11:04:27.019" v="2389" actId="20577"/>
          <ac:spMkLst>
            <pc:docMk/>
            <pc:sldMk cId="55156768" sldId="300"/>
            <ac:spMk id="3" creationId="{274AB419-85B1-568F-50C8-9D4ED44BE944}"/>
          </ac:spMkLst>
        </pc:spChg>
      </pc:sldChg>
      <pc:sldChg chg="modSp new mod modTransition">
        <pc:chgData name="Hagenauer, Christoph" userId="571c79d6-a29f-4002-94e1-ebccd1e261cf" providerId="ADAL" clId="{BF7AB6A4-6A0B-B54D-96D9-C9C28D627A43}" dt="2025-04-29T11:16:44.252" v="2444"/>
        <pc:sldMkLst>
          <pc:docMk/>
          <pc:sldMk cId="1098845411" sldId="301"/>
        </pc:sldMkLst>
        <pc:spChg chg="mod">
          <ac:chgData name="Hagenauer, Christoph" userId="571c79d6-a29f-4002-94e1-ebccd1e261cf" providerId="ADAL" clId="{BF7AB6A4-6A0B-B54D-96D9-C9C28D627A43}" dt="2025-04-29T10:57:11.448" v="2208" actId="20577"/>
          <ac:spMkLst>
            <pc:docMk/>
            <pc:sldMk cId="1098845411" sldId="301"/>
            <ac:spMk id="2" creationId="{BB5B13DB-111D-4199-89B6-C7CD2E58EDE6}"/>
          </ac:spMkLst>
        </pc:spChg>
        <pc:spChg chg="mod">
          <ac:chgData name="Hagenauer, Christoph" userId="571c79d6-a29f-4002-94e1-ebccd1e261cf" providerId="ADAL" clId="{BF7AB6A4-6A0B-B54D-96D9-C9C28D627A43}" dt="2025-04-29T11:08:56.876" v="2402" actId="14100"/>
          <ac:spMkLst>
            <pc:docMk/>
            <pc:sldMk cId="1098845411" sldId="301"/>
            <ac:spMk id="3" creationId="{5B629783-2A74-B2CC-4CA3-4FAD2C8E3863}"/>
          </ac:spMkLst>
        </pc:spChg>
      </pc:sldChg>
      <pc:sldChg chg="modSp new mod modTransition">
        <pc:chgData name="Hagenauer, Christoph" userId="571c79d6-a29f-4002-94e1-ebccd1e261cf" providerId="ADAL" clId="{BF7AB6A4-6A0B-B54D-96D9-C9C28D627A43}" dt="2025-04-29T11:16:56.045" v="2446"/>
        <pc:sldMkLst>
          <pc:docMk/>
          <pc:sldMk cId="1744709297" sldId="302"/>
        </pc:sldMkLst>
        <pc:spChg chg="mod">
          <ac:chgData name="Hagenauer, Christoph" userId="571c79d6-a29f-4002-94e1-ebccd1e261cf" providerId="ADAL" clId="{BF7AB6A4-6A0B-B54D-96D9-C9C28D627A43}" dt="2025-04-29T11:01:24.659" v="2321" actId="20577"/>
          <ac:spMkLst>
            <pc:docMk/>
            <pc:sldMk cId="1744709297" sldId="302"/>
            <ac:spMk id="2" creationId="{B6DDDCA7-FB17-0493-E582-336ABDC07CAC}"/>
          </ac:spMkLst>
        </pc:spChg>
        <pc:spChg chg="mod">
          <ac:chgData name="Hagenauer, Christoph" userId="571c79d6-a29f-4002-94e1-ebccd1e261cf" providerId="ADAL" clId="{BF7AB6A4-6A0B-B54D-96D9-C9C28D627A43}" dt="2025-04-29T11:03:23.800" v="2374" actId="27636"/>
          <ac:spMkLst>
            <pc:docMk/>
            <pc:sldMk cId="1744709297" sldId="302"/>
            <ac:spMk id="3" creationId="{736AA566-F527-D351-19D3-F942BE1E7BB9}"/>
          </ac:spMkLst>
        </pc:spChg>
      </pc:sldChg>
      <pc:sldChg chg="modSp new mod modShow modNotesTx">
        <pc:chgData name="Hagenauer, Christoph" userId="571c79d6-a29f-4002-94e1-ebccd1e261cf" providerId="ADAL" clId="{BF7AB6A4-6A0B-B54D-96D9-C9C28D627A43}" dt="2025-04-29T11:31:08.015" v="2679"/>
        <pc:sldMkLst>
          <pc:docMk/>
          <pc:sldMk cId="1275979450" sldId="303"/>
        </pc:sldMkLst>
        <pc:spChg chg="mod">
          <ac:chgData name="Hagenauer, Christoph" userId="571c79d6-a29f-4002-94e1-ebccd1e261cf" providerId="ADAL" clId="{BF7AB6A4-6A0B-B54D-96D9-C9C28D627A43}" dt="2025-04-29T11:17:07.952" v="2453" actId="20577"/>
          <ac:spMkLst>
            <pc:docMk/>
            <pc:sldMk cId="1275979450" sldId="303"/>
            <ac:spMk id="2" creationId="{10A15DE0-CFF4-0B30-B858-AC7B47056DFB}"/>
          </ac:spMkLst>
        </pc:spChg>
        <pc:spChg chg="mod">
          <ac:chgData name="Hagenauer, Christoph" userId="571c79d6-a29f-4002-94e1-ebccd1e261cf" providerId="ADAL" clId="{BF7AB6A4-6A0B-B54D-96D9-C9C28D627A43}" dt="2025-04-29T11:31:05.904" v="2678" actId="20577"/>
          <ac:spMkLst>
            <pc:docMk/>
            <pc:sldMk cId="1275979450" sldId="303"/>
            <ac:spMk id="3" creationId="{1D491651-EF32-1E65-D299-64D149BC748F}"/>
          </ac:spMkLst>
        </pc:spChg>
      </pc:sldChg>
      <pc:sldChg chg="modSp new mod modShow">
        <pc:chgData name="Hagenauer, Christoph" userId="571c79d6-a29f-4002-94e1-ebccd1e261cf" providerId="ADAL" clId="{BF7AB6A4-6A0B-B54D-96D9-C9C28D627A43}" dt="2025-04-29T13:42:15.583" v="4609" actId="20577"/>
        <pc:sldMkLst>
          <pc:docMk/>
          <pc:sldMk cId="466439218" sldId="304"/>
        </pc:sldMkLst>
        <pc:spChg chg="mod">
          <ac:chgData name="Hagenauer, Christoph" userId="571c79d6-a29f-4002-94e1-ebccd1e261cf" providerId="ADAL" clId="{BF7AB6A4-6A0B-B54D-96D9-C9C28D627A43}" dt="2025-04-29T11:17:12.861" v="2461" actId="20577"/>
          <ac:spMkLst>
            <pc:docMk/>
            <pc:sldMk cId="466439218" sldId="304"/>
            <ac:spMk id="2" creationId="{08D188A2-9089-D202-2B82-6A0CE5823F0F}"/>
          </ac:spMkLst>
        </pc:spChg>
        <pc:spChg chg="mod">
          <ac:chgData name="Hagenauer, Christoph" userId="571c79d6-a29f-4002-94e1-ebccd1e261cf" providerId="ADAL" clId="{BF7AB6A4-6A0B-B54D-96D9-C9C28D627A43}" dt="2025-04-29T13:42:15.583" v="4609" actId="20577"/>
          <ac:spMkLst>
            <pc:docMk/>
            <pc:sldMk cId="466439218" sldId="304"/>
            <ac:spMk id="3" creationId="{D89580AD-408D-51A3-5483-3B0DD654A0E5}"/>
          </ac:spMkLst>
        </pc:spChg>
      </pc:sldChg>
      <pc:sldChg chg="modSp new mod modShow">
        <pc:chgData name="Hagenauer, Christoph" userId="571c79d6-a29f-4002-94e1-ebccd1e261cf" providerId="ADAL" clId="{BF7AB6A4-6A0B-B54D-96D9-C9C28D627A43}" dt="2025-04-29T11:45:26.644" v="2723" actId="20577"/>
        <pc:sldMkLst>
          <pc:docMk/>
          <pc:sldMk cId="1737682724" sldId="305"/>
        </pc:sldMkLst>
        <pc:spChg chg="mod">
          <ac:chgData name="Hagenauer, Christoph" userId="571c79d6-a29f-4002-94e1-ebccd1e261cf" providerId="ADAL" clId="{BF7AB6A4-6A0B-B54D-96D9-C9C28D627A43}" dt="2025-04-29T11:45:26.644" v="2723" actId="20577"/>
          <ac:spMkLst>
            <pc:docMk/>
            <pc:sldMk cId="1737682724" sldId="305"/>
            <ac:spMk id="2" creationId="{7396231F-2322-640D-4B18-CB3D50D42168}"/>
          </ac:spMkLst>
        </pc:spChg>
        <pc:spChg chg="mod">
          <ac:chgData name="Hagenauer, Christoph" userId="571c79d6-a29f-4002-94e1-ebccd1e261cf" providerId="ADAL" clId="{BF7AB6A4-6A0B-B54D-96D9-C9C28D627A43}" dt="2025-04-29T11:37:55.215" v="2684" actId="20577"/>
          <ac:spMkLst>
            <pc:docMk/>
            <pc:sldMk cId="1737682724" sldId="305"/>
            <ac:spMk id="3" creationId="{3B7D08C3-C363-56B4-6EBC-EC672F0AAE13}"/>
          </ac:spMkLst>
        </pc:spChg>
      </pc:sldChg>
      <pc:sldChg chg="modSp new mod modShow modNotesTx">
        <pc:chgData name="Hagenauer, Christoph" userId="571c79d6-a29f-4002-94e1-ebccd1e261cf" providerId="ADAL" clId="{BF7AB6A4-6A0B-B54D-96D9-C9C28D627A43}" dt="2025-04-29T11:41:37.547" v="2712"/>
        <pc:sldMkLst>
          <pc:docMk/>
          <pc:sldMk cId="3257726994" sldId="306"/>
        </pc:sldMkLst>
        <pc:spChg chg="mod">
          <ac:chgData name="Hagenauer, Christoph" userId="571c79d6-a29f-4002-94e1-ebccd1e261cf" providerId="ADAL" clId="{BF7AB6A4-6A0B-B54D-96D9-C9C28D627A43}" dt="2025-04-29T11:39:01.518" v="2705" actId="20577"/>
          <ac:spMkLst>
            <pc:docMk/>
            <pc:sldMk cId="3257726994" sldId="306"/>
            <ac:spMk id="2" creationId="{9A69C324-AA1C-D976-10EF-F3C9A7D25A51}"/>
          </ac:spMkLst>
        </pc:spChg>
        <pc:spChg chg="mod">
          <ac:chgData name="Hagenauer, Christoph" userId="571c79d6-a29f-4002-94e1-ebccd1e261cf" providerId="ADAL" clId="{BF7AB6A4-6A0B-B54D-96D9-C9C28D627A43}" dt="2025-04-29T11:39:25.368" v="2706"/>
          <ac:spMkLst>
            <pc:docMk/>
            <pc:sldMk cId="3257726994" sldId="306"/>
            <ac:spMk id="3" creationId="{9AB14730-649D-A255-8D79-9FEF45CC76CB}"/>
          </ac:spMkLst>
        </pc:spChg>
      </pc:sldChg>
      <pc:sldChg chg="modSp new del mod modShow">
        <pc:chgData name="Hagenauer, Christoph" userId="571c79d6-a29f-4002-94e1-ebccd1e261cf" providerId="ADAL" clId="{BF7AB6A4-6A0B-B54D-96D9-C9C28D627A43}" dt="2025-04-29T11:38:53.937" v="2689" actId="2696"/>
        <pc:sldMkLst>
          <pc:docMk/>
          <pc:sldMk cId="1315869217" sldId="307"/>
        </pc:sldMkLst>
        <pc:spChg chg="mod">
          <ac:chgData name="Hagenauer, Christoph" userId="571c79d6-a29f-4002-94e1-ebccd1e261cf" providerId="ADAL" clId="{BF7AB6A4-6A0B-B54D-96D9-C9C28D627A43}" dt="2025-04-29T11:38:51.093" v="2688" actId="20577"/>
          <ac:spMkLst>
            <pc:docMk/>
            <pc:sldMk cId="1315869217" sldId="307"/>
            <ac:spMk id="2" creationId="{7C99BBC2-D90E-1D1F-CDC3-F195E4ADD95C}"/>
          </ac:spMkLst>
        </pc:spChg>
      </pc:sldChg>
      <pc:sldChg chg="modSp new mod modShow modNotesTx">
        <pc:chgData name="Hagenauer, Christoph" userId="571c79d6-a29f-4002-94e1-ebccd1e261cf" providerId="ADAL" clId="{BF7AB6A4-6A0B-B54D-96D9-C9C28D627A43}" dt="2025-04-29T11:43:59.483" v="2717" actId="20577"/>
        <pc:sldMkLst>
          <pc:docMk/>
          <pc:sldMk cId="1169200537" sldId="308"/>
        </pc:sldMkLst>
        <pc:spChg chg="mod">
          <ac:chgData name="Hagenauer, Christoph" userId="571c79d6-a29f-4002-94e1-ebccd1e261cf" providerId="ADAL" clId="{BF7AB6A4-6A0B-B54D-96D9-C9C28D627A43}" dt="2025-04-29T11:17:43.459" v="2533" actId="20577"/>
          <ac:spMkLst>
            <pc:docMk/>
            <pc:sldMk cId="1169200537" sldId="308"/>
            <ac:spMk id="2" creationId="{FF8FE39D-88A6-8858-9588-1D41912E2983}"/>
          </ac:spMkLst>
        </pc:spChg>
        <pc:spChg chg="mod">
          <ac:chgData name="Hagenauer, Christoph" userId="571c79d6-a29f-4002-94e1-ebccd1e261cf" providerId="ADAL" clId="{BF7AB6A4-6A0B-B54D-96D9-C9C28D627A43}" dt="2025-04-29T11:43:30.725" v="2714" actId="27636"/>
          <ac:spMkLst>
            <pc:docMk/>
            <pc:sldMk cId="1169200537" sldId="308"/>
            <ac:spMk id="3" creationId="{5A247D59-165A-F19F-51EE-5F53F7614258}"/>
          </ac:spMkLst>
        </pc:spChg>
      </pc:sldChg>
      <pc:sldChg chg="modSp new mod modShow modNotesTx">
        <pc:chgData name="Hagenauer, Christoph" userId="571c79d6-a29f-4002-94e1-ebccd1e261cf" providerId="ADAL" clId="{BF7AB6A4-6A0B-B54D-96D9-C9C28D627A43}" dt="2025-04-29T11:46:18.719" v="2726"/>
        <pc:sldMkLst>
          <pc:docMk/>
          <pc:sldMk cId="301736099" sldId="309"/>
        </pc:sldMkLst>
        <pc:spChg chg="mod">
          <ac:chgData name="Hagenauer, Christoph" userId="571c79d6-a29f-4002-94e1-ebccd1e261cf" providerId="ADAL" clId="{BF7AB6A4-6A0B-B54D-96D9-C9C28D627A43}" dt="2025-04-29T11:45:30.117" v="2724"/>
          <ac:spMkLst>
            <pc:docMk/>
            <pc:sldMk cId="301736099" sldId="309"/>
            <ac:spMk id="2" creationId="{CBEAA766-7AB7-BEC3-2FA8-2463C0F23ACA}"/>
          </ac:spMkLst>
        </pc:spChg>
        <pc:spChg chg="mod">
          <ac:chgData name="Hagenauer, Christoph" userId="571c79d6-a29f-4002-94e1-ebccd1e261cf" providerId="ADAL" clId="{BF7AB6A4-6A0B-B54D-96D9-C9C28D627A43}" dt="2025-04-29T11:45:20.337" v="2720" actId="27636"/>
          <ac:spMkLst>
            <pc:docMk/>
            <pc:sldMk cId="301736099" sldId="309"/>
            <ac:spMk id="3" creationId="{3205656F-574E-FC5B-8FFC-2A00AD16CC88}"/>
          </ac:spMkLst>
        </pc:spChg>
      </pc:sldChg>
    </pc:docChg>
  </pc:docChgLst>
  <pc:docChgLst>
    <pc:chgData name="Hagenauer, Christoph" userId="S::hagenauc@uscb.edu::571c79d6-a29f-4002-94e1-ebccd1e261cf" providerId="AD" clId="Web-{60FB56C7-A8E4-AC13-7BA6-8ACD38A828A7}"/>
    <pc:docChg chg="modSld addMainMaster delMainMaster">
      <pc:chgData name="Hagenauer, Christoph" userId="S::hagenauc@uscb.edu::571c79d6-a29f-4002-94e1-ebccd1e261cf" providerId="AD" clId="Web-{60FB56C7-A8E4-AC13-7BA6-8ACD38A828A7}" dt="2025-04-29T01:41:14.393" v="647" actId="20577"/>
      <pc:docMkLst>
        <pc:docMk/>
      </pc:docMkLst>
      <pc:sldChg chg="modSp mod modClrScheme chgLayout">
        <pc:chgData name="Hagenauer, Christoph" userId="S::hagenauc@uscb.edu::571c79d6-a29f-4002-94e1-ebccd1e261cf" providerId="AD" clId="Web-{60FB56C7-A8E4-AC13-7BA6-8ACD38A828A7}" dt="2025-04-29T01:35:25.289" v="368"/>
        <pc:sldMkLst>
          <pc:docMk/>
          <pc:sldMk cId="131541416" sldId="256"/>
        </pc:sldMkLst>
        <pc:spChg chg="mod ord">
          <ac:chgData name="Hagenauer, Christoph" userId="S::hagenauc@uscb.edu::571c79d6-a29f-4002-94e1-ebccd1e261cf" providerId="AD" clId="Web-{60FB56C7-A8E4-AC13-7BA6-8ACD38A828A7}" dt="2025-04-29T01:35:25.289" v="368"/>
          <ac:spMkLst>
            <pc:docMk/>
            <pc:sldMk cId="131541416" sldId="256"/>
            <ac:spMk id="2" creationId="{590C9397-D15C-0BE6-CB15-E5241F82D926}"/>
          </ac:spMkLst>
        </pc:spChg>
        <pc:spChg chg="mod ord">
          <ac:chgData name="Hagenauer, Christoph" userId="S::hagenauc@uscb.edu::571c79d6-a29f-4002-94e1-ebccd1e261cf" providerId="AD" clId="Web-{60FB56C7-A8E4-AC13-7BA6-8ACD38A828A7}" dt="2025-04-29T01:35:25.289" v="368"/>
          <ac:spMkLst>
            <pc:docMk/>
            <pc:sldMk cId="131541416" sldId="256"/>
            <ac:spMk id="3" creationId="{B56DA1DA-FA5A-F4B1-2394-042907BC329C}"/>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1538568047" sldId="257"/>
        </pc:sldMkLst>
        <pc:spChg chg="mod ord">
          <ac:chgData name="Hagenauer, Christoph" userId="S::hagenauc@uscb.edu::571c79d6-a29f-4002-94e1-ebccd1e261cf" providerId="AD" clId="Web-{60FB56C7-A8E4-AC13-7BA6-8ACD38A828A7}" dt="2025-04-29T01:35:25.289" v="368"/>
          <ac:spMkLst>
            <pc:docMk/>
            <pc:sldMk cId="1538568047" sldId="257"/>
            <ac:spMk id="2" creationId="{FB26C1AA-CC7A-2D12-D2C3-60F686B2FFD6}"/>
          </ac:spMkLst>
        </pc:spChg>
        <pc:spChg chg="del">
          <ac:chgData name="Hagenauer, Christoph" userId="S::hagenauc@uscb.edu::571c79d6-a29f-4002-94e1-ebccd1e261cf" providerId="AD" clId="Web-{60FB56C7-A8E4-AC13-7BA6-8ACD38A828A7}" dt="2025-04-29T01:16:47.163" v="13"/>
          <ac:spMkLst>
            <pc:docMk/>
            <pc:sldMk cId="1538568047" sldId="257"/>
            <ac:spMk id="3" creationId="{B4EA14AA-D298-54BC-F08F-8F713F96A56C}"/>
          </ac:spMkLst>
        </pc:spChg>
        <pc:spChg chg="add del">
          <ac:chgData name="Hagenauer, Christoph" userId="S::hagenauc@uscb.edu::571c79d6-a29f-4002-94e1-ebccd1e261cf" providerId="AD" clId="Web-{60FB56C7-A8E4-AC13-7BA6-8ACD38A828A7}" dt="2025-04-29T01:35:25.289" v="368"/>
          <ac:spMkLst>
            <pc:docMk/>
            <pc:sldMk cId="1538568047" sldId="257"/>
            <ac:spMk id="9" creationId="{9DBC8166-481C-4473-95F5-9A5B9073B7F1}"/>
          </ac:spMkLst>
        </pc:spChg>
        <pc:spChg chg="add del">
          <ac:chgData name="Hagenauer, Christoph" userId="S::hagenauc@uscb.edu::571c79d6-a29f-4002-94e1-ebccd1e261cf" providerId="AD" clId="Web-{60FB56C7-A8E4-AC13-7BA6-8ACD38A828A7}" dt="2025-04-29T01:35:25.289" v="368"/>
          <ac:spMkLst>
            <pc:docMk/>
            <pc:sldMk cId="1538568047" sldId="257"/>
            <ac:spMk id="11" creationId="{A5A5CE6E-90AF-4D43-A014-1F9EC83EB93D}"/>
          </ac:spMkLst>
        </pc:spChg>
        <pc:graphicFrameChg chg="add mod ord">
          <ac:chgData name="Hagenauer, Christoph" userId="S::hagenauc@uscb.edu::571c79d6-a29f-4002-94e1-ebccd1e261cf" providerId="AD" clId="Web-{60FB56C7-A8E4-AC13-7BA6-8ACD38A828A7}" dt="2025-04-29T01:35:25.289" v="368"/>
          <ac:graphicFrameMkLst>
            <pc:docMk/>
            <pc:sldMk cId="1538568047" sldId="257"/>
            <ac:graphicFrameMk id="5" creationId="{24BAF855-9B41-339A-5C60-8724BEC487B9}"/>
          </ac:graphicFrameMkLst>
        </pc:graphicFrameChg>
      </pc:sldChg>
      <pc:sldChg chg="addSp delSp modSp mod setBg modClrScheme chgLayout">
        <pc:chgData name="Hagenauer, Christoph" userId="S::hagenauc@uscb.edu::571c79d6-a29f-4002-94e1-ebccd1e261cf" providerId="AD" clId="Web-{60FB56C7-A8E4-AC13-7BA6-8ACD38A828A7}" dt="2025-04-29T01:36:35.713" v="369"/>
        <pc:sldMkLst>
          <pc:docMk/>
          <pc:sldMk cId="3765342980" sldId="258"/>
        </pc:sldMkLst>
        <pc:spChg chg="mod ord">
          <ac:chgData name="Hagenauer, Christoph" userId="S::hagenauc@uscb.edu::571c79d6-a29f-4002-94e1-ebccd1e261cf" providerId="AD" clId="Web-{60FB56C7-A8E4-AC13-7BA6-8ACD38A828A7}" dt="2025-04-29T01:36:35.713" v="369"/>
          <ac:spMkLst>
            <pc:docMk/>
            <pc:sldMk cId="3765342980" sldId="258"/>
            <ac:spMk id="2" creationId="{358D327A-DA8D-D7DC-5EFA-C917491AE7CE}"/>
          </ac:spMkLst>
        </pc:spChg>
        <pc:spChg chg="add">
          <ac:chgData name="Hagenauer, Christoph" userId="S::hagenauc@uscb.edu::571c79d6-a29f-4002-94e1-ebccd1e261cf" providerId="AD" clId="Web-{60FB56C7-A8E4-AC13-7BA6-8ACD38A828A7}" dt="2025-04-29T01:36:35.713" v="369"/>
          <ac:spMkLst>
            <pc:docMk/>
            <pc:sldMk cId="3765342980" sldId="258"/>
            <ac:spMk id="7" creationId="{F0DCC097-1DB8-4B6D-85D0-6FBA0E1CA4BA}"/>
          </ac:spMkLst>
        </pc:spChg>
        <pc:spChg chg="add">
          <ac:chgData name="Hagenauer, Christoph" userId="S::hagenauc@uscb.edu::571c79d6-a29f-4002-94e1-ebccd1e261cf" providerId="AD" clId="Web-{60FB56C7-A8E4-AC13-7BA6-8ACD38A828A7}" dt="2025-04-29T01:36:35.713" v="369"/>
          <ac:spMkLst>
            <pc:docMk/>
            <pc:sldMk cId="3765342980" sldId="258"/>
            <ac:spMk id="8" creationId="{E0B58608-23C8-4441-994D-C6823EEE1DB7}"/>
          </ac:spMkLst>
        </pc:spChg>
        <pc:spChg chg="add del">
          <ac:chgData name="Hagenauer, Christoph" userId="S::hagenauc@uscb.edu::571c79d6-a29f-4002-94e1-ebccd1e261cf" providerId="AD" clId="Web-{60FB56C7-A8E4-AC13-7BA6-8ACD38A828A7}" dt="2025-04-29T01:17:46.383" v="24"/>
          <ac:spMkLst>
            <pc:docMk/>
            <pc:sldMk cId="3765342980" sldId="258"/>
            <ac:spMk id="10" creationId="{A8384FB5-9ADC-4DDC-881B-597D56F5B15D}"/>
          </ac:spMkLst>
        </pc:spChg>
        <pc:spChg chg="add del">
          <ac:chgData name="Hagenauer, Christoph" userId="S::hagenauc@uscb.edu::571c79d6-a29f-4002-94e1-ebccd1e261cf" providerId="AD" clId="Web-{60FB56C7-A8E4-AC13-7BA6-8ACD38A828A7}" dt="2025-04-29T01:17:46.383" v="24"/>
          <ac:spMkLst>
            <pc:docMk/>
            <pc:sldMk cId="3765342980" sldId="258"/>
            <ac:spMk id="12" creationId="{1199E1B1-A8C0-4FE8-A5A8-1CB41D69F857}"/>
          </ac:spMkLst>
        </pc:spChg>
        <pc:spChg chg="add del">
          <ac:chgData name="Hagenauer, Christoph" userId="S::hagenauc@uscb.edu::571c79d6-a29f-4002-94e1-ebccd1e261cf" providerId="AD" clId="Web-{60FB56C7-A8E4-AC13-7BA6-8ACD38A828A7}" dt="2025-04-29T01:17:46.383" v="24"/>
          <ac:spMkLst>
            <pc:docMk/>
            <pc:sldMk cId="3765342980" sldId="258"/>
            <ac:spMk id="14" creationId="{84A8DE83-DE75-4B41-9DB4-A7EC0B0DEC0B}"/>
          </ac:spMkLst>
        </pc:spChg>
        <pc:spChg chg="add del">
          <ac:chgData name="Hagenauer, Christoph" userId="S::hagenauc@uscb.edu::571c79d6-a29f-4002-94e1-ebccd1e261cf" providerId="AD" clId="Web-{60FB56C7-A8E4-AC13-7BA6-8ACD38A828A7}" dt="2025-04-29T01:17:46.383" v="24"/>
          <ac:spMkLst>
            <pc:docMk/>
            <pc:sldMk cId="3765342980" sldId="258"/>
            <ac:spMk id="16" creationId="{A7009A0A-BEF5-4EAC-AF15-E4F9F002E239}"/>
          </ac:spMkLst>
        </pc:spChg>
        <pc:picChg chg="mod ord">
          <ac:chgData name="Hagenauer, Christoph" userId="S::hagenauc@uscb.edu::571c79d6-a29f-4002-94e1-ebccd1e261cf" providerId="AD" clId="Web-{60FB56C7-A8E4-AC13-7BA6-8ACD38A828A7}" dt="2025-04-29T01:36:35.713" v="369"/>
          <ac:picMkLst>
            <pc:docMk/>
            <pc:sldMk cId="3765342980" sldId="258"/>
            <ac:picMk id="5" creationId="{DB5B234A-5856-4BDC-07A8-BCD0E4108BD2}"/>
          </ac:picMkLst>
        </pc:pic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415721409" sldId="259"/>
        </pc:sldMkLst>
        <pc:spChg chg="mod ord">
          <ac:chgData name="Hagenauer, Christoph" userId="S::hagenauc@uscb.edu::571c79d6-a29f-4002-94e1-ebccd1e261cf" providerId="AD" clId="Web-{60FB56C7-A8E4-AC13-7BA6-8ACD38A828A7}" dt="2025-04-29T01:35:25.289" v="368"/>
          <ac:spMkLst>
            <pc:docMk/>
            <pc:sldMk cId="3415721409" sldId="259"/>
            <ac:spMk id="2" creationId="{DACC670F-3C49-4004-82F3-DA994F66BA23}"/>
          </ac:spMkLst>
        </pc:spChg>
        <pc:spChg chg="del">
          <ac:chgData name="Hagenauer, Christoph" userId="S::hagenauc@uscb.edu::571c79d6-a29f-4002-94e1-ebccd1e261cf" providerId="AD" clId="Web-{60FB56C7-A8E4-AC13-7BA6-8ACD38A828A7}" dt="2025-04-29T01:17:51.915" v="25"/>
          <ac:spMkLst>
            <pc:docMk/>
            <pc:sldMk cId="3415721409" sldId="259"/>
            <ac:spMk id="3" creationId="{44FD2698-85A1-D771-AA91-C04D05F6B531}"/>
          </ac:spMkLst>
        </pc:spChg>
        <pc:spChg chg="add del">
          <ac:chgData name="Hagenauer, Christoph" userId="S::hagenauc@uscb.edu::571c79d6-a29f-4002-94e1-ebccd1e261cf" providerId="AD" clId="Web-{60FB56C7-A8E4-AC13-7BA6-8ACD38A828A7}" dt="2025-04-29T01:35:25.289" v="368"/>
          <ac:spMkLst>
            <pc:docMk/>
            <pc:sldMk cId="3415721409" sldId="259"/>
            <ac:spMk id="9" creationId="{9DBC8166-481C-4473-95F5-9A5B9073B7F1}"/>
          </ac:spMkLst>
        </pc:spChg>
        <pc:spChg chg="add del">
          <ac:chgData name="Hagenauer, Christoph" userId="S::hagenauc@uscb.edu::571c79d6-a29f-4002-94e1-ebccd1e261cf" providerId="AD" clId="Web-{60FB56C7-A8E4-AC13-7BA6-8ACD38A828A7}" dt="2025-04-29T01:35:25.289" v="368"/>
          <ac:spMkLst>
            <pc:docMk/>
            <pc:sldMk cId="3415721409" sldId="259"/>
            <ac:spMk id="11" creationId="{A5A5CE6E-90AF-4D43-A014-1F9EC83EB93D}"/>
          </ac:spMkLst>
        </pc:spChg>
        <pc:graphicFrameChg chg="add mod ord modGraphic">
          <ac:chgData name="Hagenauer, Christoph" userId="S::hagenauc@uscb.edu::571c79d6-a29f-4002-94e1-ebccd1e261cf" providerId="AD" clId="Web-{60FB56C7-A8E4-AC13-7BA6-8ACD38A828A7}" dt="2025-04-29T01:35:25.289" v="368"/>
          <ac:graphicFrameMkLst>
            <pc:docMk/>
            <pc:sldMk cId="3415721409" sldId="259"/>
            <ac:graphicFrameMk id="5" creationId="{C920DC3D-A35B-DE45-2300-D1A6290BDD36}"/>
          </ac:graphicFrameMkLst>
        </pc:graphicFrame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449052512" sldId="260"/>
        </pc:sldMkLst>
        <pc:spChg chg="mod ord">
          <ac:chgData name="Hagenauer, Christoph" userId="S::hagenauc@uscb.edu::571c79d6-a29f-4002-94e1-ebccd1e261cf" providerId="AD" clId="Web-{60FB56C7-A8E4-AC13-7BA6-8ACD38A828A7}" dt="2025-04-29T01:35:25.289" v="368"/>
          <ac:spMkLst>
            <pc:docMk/>
            <pc:sldMk cId="449052512" sldId="260"/>
            <ac:spMk id="2" creationId="{BFFC419E-775C-5113-E288-08030F56D19C}"/>
          </ac:spMkLst>
        </pc:spChg>
        <pc:spChg chg="add del">
          <ac:chgData name="Hagenauer, Christoph" userId="S::hagenauc@uscb.edu::571c79d6-a29f-4002-94e1-ebccd1e261cf" providerId="AD" clId="Web-{60FB56C7-A8E4-AC13-7BA6-8ACD38A828A7}" dt="2025-04-29T01:18:52.307" v="33"/>
          <ac:spMkLst>
            <pc:docMk/>
            <pc:sldMk cId="449052512" sldId="260"/>
            <ac:spMk id="3" creationId="{6E65390A-05DC-9AF6-CB2B-B9D0CCC1505C}"/>
          </ac:spMkLst>
        </pc:spChg>
        <pc:spChg chg="add del">
          <ac:chgData name="Hagenauer, Christoph" userId="S::hagenauc@uscb.edu::571c79d6-a29f-4002-94e1-ebccd1e261cf" providerId="AD" clId="Web-{60FB56C7-A8E4-AC13-7BA6-8ACD38A828A7}" dt="2025-04-29T01:35:25.289" v="368"/>
          <ac:spMkLst>
            <pc:docMk/>
            <pc:sldMk cId="449052512" sldId="260"/>
            <ac:spMk id="8" creationId="{907EF6B7-1338-4443-8C46-6A318D952DFD}"/>
          </ac:spMkLst>
        </pc:spChg>
        <pc:spChg chg="add del">
          <ac:chgData name="Hagenauer, Christoph" userId="S::hagenauc@uscb.edu::571c79d6-a29f-4002-94e1-ebccd1e261cf" providerId="AD" clId="Web-{60FB56C7-A8E4-AC13-7BA6-8ACD38A828A7}" dt="2025-04-29T01:18:48.338" v="30"/>
          <ac:spMkLst>
            <pc:docMk/>
            <pc:sldMk cId="449052512" sldId="260"/>
            <ac:spMk id="9" creationId="{9DBC8166-481C-4473-95F5-9A5B9073B7F1}"/>
          </ac:spMkLst>
        </pc:spChg>
        <pc:spChg chg="add del">
          <ac:chgData name="Hagenauer, Christoph" userId="S::hagenauc@uscb.edu::571c79d6-a29f-4002-94e1-ebccd1e261cf" providerId="AD" clId="Web-{60FB56C7-A8E4-AC13-7BA6-8ACD38A828A7}" dt="2025-04-29T01:35:25.289" v="368"/>
          <ac:spMkLst>
            <pc:docMk/>
            <pc:sldMk cId="449052512" sldId="260"/>
            <ac:spMk id="10" creationId="{DAAE4CDD-124C-4DCF-9584-B6033B545DD5}"/>
          </ac:spMkLst>
        </pc:spChg>
        <pc:spChg chg="add del">
          <ac:chgData name="Hagenauer, Christoph" userId="S::hagenauc@uscb.edu::571c79d6-a29f-4002-94e1-ebccd1e261cf" providerId="AD" clId="Web-{60FB56C7-A8E4-AC13-7BA6-8ACD38A828A7}" dt="2025-04-29T01:18:48.338" v="30"/>
          <ac:spMkLst>
            <pc:docMk/>
            <pc:sldMk cId="449052512" sldId="260"/>
            <ac:spMk id="11" creationId="{A5A5CE6E-90AF-4D43-A014-1F9EC83EB93D}"/>
          </ac:spMkLst>
        </pc:spChg>
        <pc:spChg chg="add del">
          <ac:chgData name="Hagenauer, Christoph" userId="S::hagenauc@uscb.edu::571c79d6-a29f-4002-94e1-ebccd1e261cf" providerId="AD" clId="Web-{60FB56C7-A8E4-AC13-7BA6-8ACD38A828A7}" dt="2025-04-29T01:35:25.289" v="368"/>
          <ac:spMkLst>
            <pc:docMk/>
            <pc:sldMk cId="449052512" sldId="260"/>
            <ac:spMk id="12" creationId="{081E4A58-353D-44AE-B2FC-2A74E2E400F7}"/>
          </ac:spMkLst>
        </pc:spChg>
        <pc:spChg chg="add del">
          <ac:chgData name="Hagenauer, Christoph" userId="S::hagenauc@uscb.edu::571c79d6-a29f-4002-94e1-ebccd1e261cf" providerId="AD" clId="Web-{60FB56C7-A8E4-AC13-7BA6-8ACD38A828A7}" dt="2025-04-29T01:18:52.291" v="32"/>
          <ac:spMkLst>
            <pc:docMk/>
            <pc:sldMk cId="449052512" sldId="260"/>
            <ac:spMk id="13" creationId="{9DBC8166-481C-4473-95F5-9A5B9073B7F1}"/>
          </ac:spMkLst>
        </pc:spChg>
        <pc:spChg chg="add del">
          <ac:chgData name="Hagenauer, Christoph" userId="S::hagenauc@uscb.edu::571c79d6-a29f-4002-94e1-ebccd1e261cf" providerId="AD" clId="Web-{60FB56C7-A8E4-AC13-7BA6-8ACD38A828A7}" dt="2025-04-29T01:18:52.291" v="32"/>
          <ac:spMkLst>
            <pc:docMk/>
            <pc:sldMk cId="449052512" sldId="260"/>
            <ac:spMk id="14" creationId="{A5A5CE6E-90AF-4D43-A014-1F9EC83EB93D}"/>
          </ac:spMkLst>
        </pc:spChg>
        <pc:spChg chg="add mod ord">
          <ac:chgData name="Hagenauer, Christoph" userId="S::hagenauc@uscb.edu::571c79d6-a29f-4002-94e1-ebccd1e261cf" providerId="AD" clId="Web-{60FB56C7-A8E4-AC13-7BA6-8ACD38A828A7}" dt="2025-04-29T01:35:25.289" v="368"/>
          <ac:spMkLst>
            <pc:docMk/>
            <pc:sldMk cId="449052512" sldId="260"/>
            <ac:spMk id="17" creationId="{6E65390A-05DC-9AF6-CB2B-B9D0CCC1505C}"/>
          </ac:spMkLst>
        </pc:spChg>
        <pc:graphicFrameChg chg="add del">
          <ac:chgData name="Hagenauer, Christoph" userId="S::hagenauc@uscb.edu::571c79d6-a29f-4002-94e1-ebccd1e261cf" providerId="AD" clId="Web-{60FB56C7-A8E4-AC13-7BA6-8ACD38A828A7}" dt="2025-04-29T01:18:48.338" v="30"/>
          <ac:graphicFrameMkLst>
            <pc:docMk/>
            <pc:sldMk cId="449052512" sldId="260"/>
            <ac:graphicFrameMk id="5" creationId="{83936368-421E-7FA5-4AA6-C6B03318FC9B}"/>
          </ac:graphicFrameMkLst>
        </pc:graphicFrameChg>
        <pc:graphicFrameChg chg="add del">
          <ac:chgData name="Hagenauer, Christoph" userId="S::hagenauc@uscb.edu::571c79d6-a29f-4002-94e1-ebccd1e261cf" providerId="AD" clId="Web-{60FB56C7-A8E4-AC13-7BA6-8ACD38A828A7}" dt="2025-04-29T01:18:52.291" v="32"/>
          <ac:graphicFrameMkLst>
            <pc:docMk/>
            <pc:sldMk cId="449052512" sldId="260"/>
            <ac:graphicFrameMk id="15" creationId="{5DFAE1FE-5D42-9571-8F1C-EA987686D0D8}"/>
          </ac:graphicFrameMkLst>
        </pc:graphicFrame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318686202" sldId="261"/>
        </pc:sldMkLst>
        <pc:spChg chg="mod ord">
          <ac:chgData name="Hagenauer, Christoph" userId="S::hagenauc@uscb.edu::571c79d6-a29f-4002-94e1-ebccd1e261cf" providerId="AD" clId="Web-{60FB56C7-A8E4-AC13-7BA6-8ACD38A828A7}" dt="2025-04-29T01:35:25.289" v="368"/>
          <ac:spMkLst>
            <pc:docMk/>
            <pc:sldMk cId="3318686202" sldId="261"/>
            <ac:spMk id="2" creationId="{EDEF2915-E906-44D1-5186-262929C9DAA4}"/>
          </ac:spMkLst>
        </pc:spChg>
        <pc:spChg chg="mod ord">
          <ac:chgData name="Hagenauer, Christoph" userId="S::hagenauc@uscb.edu::571c79d6-a29f-4002-94e1-ebccd1e261cf" providerId="AD" clId="Web-{60FB56C7-A8E4-AC13-7BA6-8ACD38A828A7}" dt="2025-04-29T01:35:25.289" v="368"/>
          <ac:spMkLst>
            <pc:docMk/>
            <pc:sldMk cId="3318686202" sldId="261"/>
            <ac:spMk id="3" creationId="{95EB6D48-DC4C-4F76-FC4A-8C6E29D8F1AC}"/>
          </ac:spMkLst>
        </pc:spChg>
        <pc:spChg chg="add del">
          <ac:chgData name="Hagenauer, Christoph" userId="S::hagenauc@uscb.edu::571c79d6-a29f-4002-94e1-ebccd1e261cf" providerId="AD" clId="Web-{60FB56C7-A8E4-AC13-7BA6-8ACD38A828A7}" dt="2025-04-29T01:35:25.289" v="368"/>
          <ac:spMkLst>
            <pc:docMk/>
            <pc:sldMk cId="3318686202" sldId="261"/>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318686202" sldId="261"/>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318686202" sldId="261"/>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482825683" sldId="262"/>
        </pc:sldMkLst>
        <pc:spChg chg="mod ord">
          <ac:chgData name="Hagenauer, Christoph" userId="S::hagenauc@uscb.edu::571c79d6-a29f-4002-94e1-ebccd1e261cf" providerId="AD" clId="Web-{60FB56C7-A8E4-AC13-7BA6-8ACD38A828A7}" dt="2025-04-29T01:35:25.289" v="368"/>
          <ac:spMkLst>
            <pc:docMk/>
            <pc:sldMk cId="3482825683" sldId="262"/>
            <ac:spMk id="2" creationId="{6E8DF730-F2DF-D152-F591-680D48B81E19}"/>
          </ac:spMkLst>
        </pc:spChg>
        <pc:spChg chg="mod ord">
          <ac:chgData name="Hagenauer, Christoph" userId="S::hagenauc@uscb.edu::571c79d6-a29f-4002-94e1-ebccd1e261cf" providerId="AD" clId="Web-{60FB56C7-A8E4-AC13-7BA6-8ACD38A828A7}" dt="2025-04-29T01:35:25.289" v="368"/>
          <ac:spMkLst>
            <pc:docMk/>
            <pc:sldMk cId="3482825683" sldId="262"/>
            <ac:spMk id="3" creationId="{51007DF0-1E55-E92C-694E-07D38F7087B7}"/>
          </ac:spMkLst>
        </pc:spChg>
        <pc:spChg chg="add del">
          <ac:chgData name="Hagenauer, Christoph" userId="S::hagenauc@uscb.edu::571c79d6-a29f-4002-94e1-ebccd1e261cf" providerId="AD" clId="Web-{60FB56C7-A8E4-AC13-7BA6-8ACD38A828A7}" dt="2025-04-29T01:33:42.521" v="355"/>
          <ac:spMkLst>
            <pc:docMk/>
            <pc:sldMk cId="3482825683" sldId="262"/>
            <ac:spMk id="8" creationId="{907EF6B7-1338-4443-8C46-6A318D952DFD}"/>
          </ac:spMkLst>
        </pc:spChg>
        <pc:spChg chg="add del">
          <ac:chgData name="Hagenauer, Christoph" userId="S::hagenauc@uscb.edu::571c79d6-a29f-4002-94e1-ebccd1e261cf" providerId="AD" clId="Web-{60FB56C7-A8E4-AC13-7BA6-8ACD38A828A7}" dt="2025-04-29T01:33:42.521" v="355"/>
          <ac:spMkLst>
            <pc:docMk/>
            <pc:sldMk cId="3482825683" sldId="262"/>
            <ac:spMk id="10" creationId="{DAAE4CDD-124C-4DCF-9584-B6033B545DD5}"/>
          </ac:spMkLst>
        </pc:spChg>
        <pc:spChg chg="add del">
          <ac:chgData name="Hagenauer, Christoph" userId="S::hagenauc@uscb.edu::571c79d6-a29f-4002-94e1-ebccd1e261cf" providerId="AD" clId="Web-{60FB56C7-A8E4-AC13-7BA6-8ACD38A828A7}" dt="2025-04-29T01:33:42.521" v="355"/>
          <ac:spMkLst>
            <pc:docMk/>
            <pc:sldMk cId="3482825683" sldId="262"/>
            <ac:spMk id="12" creationId="{081E4A58-353D-44AE-B2FC-2A74E2E400F7}"/>
          </ac:spMkLst>
        </pc:spChg>
        <pc:spChg chg="add del">
          <ac:chgData name="Hagenauer, Christoph" userId="S::hagenauc@uscb.edu::571c79d6-a29f-4002-94e1-ebccd1e261cf" providerId="AD" clId="Web-{60FB56C7-A8E4-AC13-7BA6-8ACD38A828A7}" dt="2025-04-29T01:34:10.053" v="361"/>
          <ac:spMkLst>
            <pc:docMk/>
            <pc:sldMk cId="3482825683" sldId="262"/>
            <ac:spMk id="17" creationId="{777A147A-9ED8-46B4-8660-1B3C2AA880B5}"/>
          </ac:spMkLst>
        </pc:spChg>
        <pc:spChg chg="add del">
          <ac:chgData name="Hagenauer, Christoph" userId="S::hagenauc@uscb.edu::571c79d6-a29f-4002-94e1-ebccd1e261cf" providerId="AD" clId="Web-{60FB56C7-A8E4-AC13-7BA6-8ACD38A828A7}" dt="2025-04-29T01:34:10.053" v="361"/>
          <ac:spMkLst>
            <pc:docMk/>
            <pc:sldMk cId="3482825683" sldId="262"/>
            <ac:spMk id="19" creationId="{5D6C15A0-C087-4593-8414-2B4EC1CDC3DE}"/>
          </ac:spMkLst>
        </pc:spChg>
        <pc:spChg chg="add del">
          <ac:chgData name="Hagenauer, Christoph" userId="S::hagenauc@uscb.edu::571c79d6-a29f-4002-94e1-ebccd1e261cf" providerId="AD" clId="Web-{60FB56C7-A8E4-AC13-7BA6-8ACD38A828A7}" dt="2025-04-29T01:35:25.289" v="368"/>
          <ac:spMkLst>
            <pc:docMk/>
            <pc:sldMk cId="3482825683" sldId="262"/>
            <ac:spMk id="24" creationId="{100EDD19-6802-4EC3-95CE-CFFAB042CFD6}"/>
          </ac:spMkLst>
        </pc:spChg>
        <pc:spChg chg="add del">
          <ac:chgData name="Hagenauer, Christoph" userId="S::hagenauc@uscb.edu::571c79d6-a29f-4002-94e1-ebccd1e261cf" providerId="AD" clId="Web-{60FB56C7-A8E4-AC13-7BA6-8ACD38A828A7}" dt="2025-04-29T01:35:25.289" v="368"/>
          <ac:spMkLst>
            <pc:docMk/>
            <pc:sldMk cId="3482825683" sldId="262"/>
            <ac:spMk id="26"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8:36.936" v="375"/>
        <pc:sldMkLst>
          <pc:docMk/>
          <pc:sldMk cId="3982260795" sldId="263"/>
        </pc:sldMkLst>
        <pc:spChg chg="mod ord">
          <ac:chgData name="Hagenauer, Christoph" userId="S::hagenauc@uscb.edu::571c79d6-a29f-4002-94e1-ebccd1e261cf" providerId="AD" clId="Web-{60FB56C7-A8E4-AC13-7BA6-8ACD38A828A7}" dt="2025-04-29T01:38:36.936" v="375"/>
          <ac:spMkLst>
            <pc:docMk/>
            <pc:sldMk cId="3982260795" sldId="263"/>
            <ac:spMk id="2" creationId="{7A2DE421-8AF4-F778-E812-E81893464482}"/>
          </ac:spMkLst>
        </pc:spChg>
        <pc:spChg chg="mod ord">
          <ac:chgData name="Hagenauer, Christoph" userId="S::hagenauc@uscb.edu::571c79d6-a29f-4002-94e1-ebccd1e261cf" providerId="AD" clId="Web-{60FB56C7-A8E4-AC13-7BA6-8ACD38A828A7}" dt="2025-04-29T01:38:36.936" v="375"/>
          <ac:spMkLst>
            <pc:docMk/>
            <pc:sldMk cId="3982260795" sldId="263"/>
            <ac:spMk id="3" creationId="{E52ADF77-A253-7EED-5D28-01296D555C20}"/>
          </ac:spMkLst>
        </pc:spChg>
        <pc:spChg chg="add del">
          <ac:chgData name="Hagenauer, Christoph" userId="S::hagenauc@uscb.edu::571c79d6-a29f-4002-94e1-ebccd1e261cf" providerId="AD" clId="Web-{60FB56C7-A8E4-AC13-7BA6-8ACD38A828A7}" dt="2025-04-29T01:25:42.225" v="116"/>
          <ac:spMkLst>
            <pc:docMk/>
            <pc:sldMk cId="3982260795" sldId="263"/>
            <ac:spMk id="8" creationId="{907EF6B7-1338-4443-8C46-6A318D952DFD}"/>
          </ac:spMkLst>
        </pc:spChg>
        <pc:spChg chg="add del">
          <ac:chgData name="Hagenauer, Christoph" userId="S::hagenauc@uscb.edu::571c79d6-a29f-4002-94e1-ebccd1e261cf" providerId="AD" clId="Web-{60FB56C7-A8E4-AC13-7BA6-8ACD38A828A7}" dt="2025-04-29T01:25:42.225" v="116"/>
          <ac:spMkLst>
            <pc:docMk/>
            <pc:sldMk cId="3982260795" sldId="263"/>
            <ac:spMk id="10" creationId="{DAAE4CDD-124C-4DCF-9584-B6033B545DD5}"/>
          </ac:spMkLst>
        </pc:spChg>
        <pc:spChg chg="add del">
          <ac:chgData name="Hagenauer, Christoph" userId="S::hagenauc@uscb.edu::571c79d6-a29f-4002-94e1-ebccd1e261cf" providerId="AD" clId="Web-{60FB56C7-A8E4-AC13-7BA6-8ACD38A828A7}" dt="2025-04-29T01:25:42.225" v="116"/>
          <ac:spMkLst>
            <pc:docMk/>
            <pc:sldMk cId="3982260795" sldId="263"/>
            <ac:spMk id="12" creationId="{081E4A58-353D-44AE-B2FC-2A74E2E400F7}"/>
          </ac:spMkLst>
        </pc:spChg>
        <pc:spChg chg="add del">
          <ac:chgData name="Hagenauer, Christoph" userId="S::hagenauc@uscb.edu::571c79d6-a29f-4002-94e1-ebccd1e261cf" providerId="AD" clId="Web-{60FB56C7-A8E4-AC13-7BA6-8ACD38A828A7}" dt="2025-04-29T01:38:36.936" v="375"/>
          <ac:spMkLst>
            <pc:docMk/>
            <pc:sldMk cId="3982260795" sldId="263"/>
            <ac:spMk id="14" creationId="{FA23A907-97FB-4A8F-880A-DD77401C4296}"/>
          </ac:spMkLst>
        </pc:spChg>
        <pc:spChg chg="add del">
          <ac:chgData name="Hagenauer, Christoph" userId="S::hagenauc@uscb.edu::571c79d6-a29f-4002-94e1-ebccd1e261cf" providerId="AD" clId="Web-{60FB56C7-A8E4-AC13-7BA6-8ACD38A828A7}" dt="2025-04-29T01:38:36.936" v="375"/>
          <ac:spMkLst>
            <pc:docMk/>
            <pc:sldMk cId="3982260795" sldId="263"/>
            <ac:spMk id="15" creationId="{C2554CA6-288E-4202-BC52-2E5A8F0C0AED}"/>
          </ac:spMkLst>
        </pc:spChg>
        <pc:spChg chg="add del">
          <ac:chgData name="Hagenauer, Christoph" userId="S::hagenauc@uscb.edu::571c79d6-a29f-4002-94e1-ebccd1e261cf" providerId="AD" clId="Web-{60FB56C7-A8E4-AC13-7BA6-8ACD38A828A7}" dt="2025-04-29T01:38:36.936" v="375"/>
          <ac:spMkLst>
            <pc:docMk/>
            <pc:sldMk cId="3982260795" sldId="263"/>
            <ac:spMk id="16" creationId="{B10BB131-AC8E-4A8E-A5D1-36260F720C3B}"/>
          </ac:spMkLst>
        </pc:spChg>
        <pc:spChg chg="add del">
          <ac:chgData name="Hagenauer, Christoph" userId="S::hagenauc@uscb.edu::571c79d6-a29f-4002-94e1-ebccd1e261cf" providerId="AD" clId="Web-{60FB56C7-A8E4-AC13-7BA6-8ACD38A828A7}" dt="2025-04-29T01:38:36.936" v="375"/>
          <ac:spMkLst>
            <pc:docMk/>
            <pc:sldMk cId="3982260795" sldId="263"/>
            <ac:spMk id="17" creationId="{5B7778FC-632E-4DCA-A7CB-0D7731CCF970}"/>
          </ac:spMkLst>
        </pc:spChg>
        <pc:spChg chg="add">
          <ac:chgData name="Hagenauer, Christoph" userId="S::hagenauc@uscb.edu::571c79d6-a29f-4002-94e1-ebccd1e261cf" providerId="AD" clId="Web-{60FB56C7-A8E4-AC13-7BA6-8ACD38A828A7}" dt="2025-04-29T01:38:36.936" v="375"/>
          <ac:spMkLst>
            <pc:docMk/>
            <pc:sldMk cId="3982260795" sldId="263"/>
            <ac:spMk id="23" creationId="{5D13CC36-B950-4F02-9BAF-9A7EB267398C}"/>
          </ac:spMkLst>
        </pc:spChg>
        <pc:spChg chg="add">
          <ac:chgData name="Hagenauer, Christoph" userId="S::hagenauc@uscb.edu::571c79d6-a29f-4002-94e1-ebccd1e261cf" providerId="AD" clId="Web-{60FB56C7-A8E4-AC13-7BA6-8ACD38A828A7}" dt="2025-04-29T01:38:36.936" v="375"/>
          <ac:spMkLst>
            <pc:docMk/>
            <pc:sldMk cId="3982260795" sldId="263"/>
            <ac:spMk id="25" creationId="{D1BDED99-B35B-4FEE-A274-8E8DB6FEEECF}"/>
          </ac:spMkLst>
        </pc:spChg>
        <pc:picChg chg="add">
          <ac:chgData name="Hagenauer, Christoph" userId="S::hagenauc@uscb.edu::571c79d6-a29f-4002-94e1-ebccd1e261cf" providerId="AD" clId="Web-{60FB56C7-A8E4-AC13-7BA6-8ACD38A828A7}" dt="2025-04-29T01:38:36.936" v="375"/>
          <ac:picMkLst>
            <pc:docMk/>
            <pc:sldMk cId="3982260795" sldId="263"/>
            <ac:picMk id="19" creationId="{B4175834-0A11-86D1-1D1F-EAFE16C56C76}"/>
          </ac:picMkLst>
        </pc:pic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677604989" sldId="264"/>
        </pc:sldMkLst>
        <pc:spChg chg="mod ord">
          <ac:chgData name="Hagenauer, Christoph" userId="S::hagenauc@uscb.edu::571c79d6-a29f-4002-94e1-ebccd1e261cf" providerId="AD" clId="Web-{60FB56C7-A8E4-AC13-7BA6-8ACD38A828A7}" dt="2025-04-29T01:35:25.289" v="368"/>
          <ac:spMkLst>
            <pc:docMk/>
            <pc:sldMk cId="2677604989" sldId="264"/>
            <ac:spMk id="2" creationId="{EA54A1B2-51EE-A720-A3DB-4E1E17AC7288}"/>
          </ac:spMkLst>
        </pc:spChg>
        <pc:spChg chg="mod ord">
          <ac:chgData name="Hagenauer, Christoph" userId="S::hagenauc@uscb.edu::571c79d6-a29f-4002-94e1-ebccd1e261cf" providerId="AD" clId="Web-{60FB56C7-A8E4-AC13-7BA6-8ACD38A828A7}" dt="2025-04-29T01:35:25.289" v="368"/>
          <ac:spMkLst>
            <pc:docMk/>
            <pc:sldMk cId="2677604989" sldId="264"/>
            <ac:spMk id="3" creationId="{593C31E5-A0EE-4F83-6519-D38327138C0E}"/>
          </ac:spMkLst>
        </pc:spChg>
        <pc:spChg chg="add del">
          <ac:chgData name="Hagenauer, Christoph" userId="S::hagenauc@uscb.edu::571c79d6-a29f-4002-94e1-ebccd1e261cf" providerId="AD" clId="Web-{60FB56C7-A8E4-AC13-7BA6-8ACD38A828A7}" dt="2025-04-29T01:35:25.289" v="368"/>
          <ac:spMkLst>
            <pc:docMk/>
            <pc:sldMk cId="2677604989" sldId="264"/>
            <ac:spMk id="8" creationId="{100EDD19-6802-4EC3-95CE-CFFAB042CFD6}"/>
          </ac:spMkLst>
        </pc:spChg>
        <pc:spChg chg="add del">
          <ac:chgData name="Hagenauer, Christoph" userId="S::hagenauc@uscb.edu::571c79d6-a29f-4002-94e1-ebccd1e261cf" providerId="AD" clId="Web-{60FB56C7-A8E4-AC13-7BA6-8ACD38A828A7}" dt="2025-04-29T01:35:25.289" v="368"/>
          <ac:spMkLst>
            <pc:docMk/>
            <pc:sldMk cId="2677604989" sldId="264"/>
            <ac:spMk id="10"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9:50.203" v="377" actId="20577"/>
        <pc:sldMkLst>
          <pc:docMk/>
          <pc:sldMk cId="1433840529" sldId="265"/>
        </pc:sldMkLst>
        <pc:spChg chg="mod ord">
          <ac:chgData name="Hagenauer, Christoph" userId="S::hagenauc@uscb.edu::571c79d6-a29f-4002-94e1-ebccd1e261cf" providerId="AD" clId="Web-{60FB56C7-A8E4-AC13-7BA6-8ACD38A828A7}" dt="2025-04-29T01:39:50.203" v="377" actId="20577"/>
          <ac:spMkLst>
            <pc:docMk/>
            <pc:sldMk cId="1433840529" sldId="265"/>
            <ac:spMk id="2" creationId="{CCC63ACB-906C-7A9E-2509-1717DA759E3E}"/>
          </ac:spMkLst>
        </pc:spChg>
        <pc:spChg chg="mod ord">
          <ac:chgData name="Hagenauer, Christoph" userId="S::hagenauc@uscb.edu::571c79d6-a29f-4002-94e1-ebccd1e261cf" providerId="AD" clId="Web-{60FB56C7-A8E4-AC13-7BA6-8ACD38A828A7}" dt="2025-04-29T01:35:25.289" v="368"/>
          <ac:spMkLst>
            <pc:docMk/>
            <pc:sldMk cId="1433840529" sldId="265"/>
            <ac:spMk id="3" creationId="{408DDC21-5019-1F1D-4A8F-FF3745CECA92}"/>
          </ac:spMkLst>
        </pc:spChg>
        <pc:spChg chg="add del">
          <ac:chgData name="Hagenauer, Christoph" userId="S::hagenauc@uscb.edu::571c79d6-a29f-4002-94e1-ebccd1e261cf" providerId="AD" clId="Web-{60FB56C7-A8E4-AC13-7BA6-8ACD38A828A7}" dt="2025-04-29T01:35:25.289" v="368"/>
          <ac:spMkLst>
            <pc:docMk/>
            <pc:sldMk cId="1433840529" sldId="265"/>
            <ac:spMk id="8" creationId="{100EDD19-6802-4EC3-95CE-CFFAB042CFD6}"/>
          </ac:spMkLst>
        </pc:spChg>
        <pc:spChg chg="add del">
          <ac:chgData name="Hagenauer, Christoph" userId="S::hagenauc@uscb.edu::571c79d6-a29f-4002-94e1-ebccd1e261cf" providerId="AD" clId="Web-{60FB56C7-A8E4-AC13-7BA6-8ACD38A828A7}" dt="2025-04-29T01:35:25.289" v="368"/>
          <ac:spMkLst>
            <pc:docMk/>
            <pc:sldMk cId="1433840529" sldId="265"/>
            <ac:spMk id="10"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873390098" sldId="266"/>
        </pc:sldMkLst>
        <pc:spChg chg="mod ord">
          <ac:chgData name="Hagenauer, Christoph" userId="S::hagenauc@uscb.edu::571c79d6-a29f-4002-94e1-ebccd1e261cf" providerId="AD" clId="Web-{60FB56C7-A8E4-AC13-7BA6-8ACD38A828A7}" dt="2025-04-29T01:35:25.289" v="368"/>
          <ac:spMkLst>
            <pc:docMk/>
            <pc:sldMk cId="3873390098" sldId="266"/>
            <ac:spMk id="2" creationId="{7B73A975-60E7-95F3-E5B4-9241D93B37D7}"/>
          </ac:spMkLst>
        </pc:spChg>
        <pc:spChg chg="mod ord">
          <ac:chgData name="Hagenauer, Christoph" userId="S::hagenauc@uscb.edu::571c79d6-a29f-4002-94e1-ebccd1e261cf" providerId="AD" clId="Web-{60FB56C7-A8E4-AC13-7BA6-8ACD38A828A7}" dt="2025-04-29T01:35:25.289" v="368"/>
          <ac:spMkLst>
            <pc:docMk/>
            <pc:sldMk cId="3873390098" sldId="266"/>
            <ac:spMk id="3" creationId="{AFDB33BD-840F-7D28-250B-1A72D8E03E6D}"/>
          </ac:spMkLst>
        </pc:spChg>
        <pc:spChg chg="add del">
          <ac:chgData name="Hagenauer, Christoph" userId="S::hagenauc@uscb.edu::571c79d6-a29f-4002-94e1-ebccd1e261cf" providerId="AD" clId="Web-{60FB56C7-A8E4-AC13-7BA6-8ACD38A828A7}" dt="2025-04-29T01:26:20.195" v="124"/>
          <ac:spMkLst>
            <pc:docMk/>
            <pc:sldMk cId="3873390098" sldId="266"/>
            <ac:spMk id="8" creationId="{100EDD19-6802-4EC3-95CE-CFFAB042CFD6}"/>
          </ac:spMkLst>
        </pc:spChg>
        <pc:spChg chg="add del">
          <ac:chgData name="Hagenauer, Christoph" userId="S::hagenauc@uscb.edu::571c79d6-a29f-4002-94e1-ebccd1e261cf" providerId="AD" clId="Web-{60FB56C7-A8E4-AC13-7BA6-8ACD38A828A7}" dt="2025-04-29T01:26:20.195" v="124"/>
          <ac:spMkLst>
            <pc:docMk/>
            <pc:sldMk cId="3873390098" sldId="266"/>
            <ac:spMk id="10" creationId="{DB17E863-922E-4C26-BD64-E8FD41D28661}"/>
          </ac:spMkLst>
        </pc:spChg>
        <pc:spChg chg="add del">
          <ac:chgData name="Hagenauer, Christoph" userId="S::hagenauc@uscb.edu::571c79d6-a29f-4002-94e1-ebccd1e261cf" providerId="AD" clId="Web-{60FB56C7-A8E4-AC13-7BA6-8ACD38A828A7}" dt="2025-04-29T01:35:25.289" v="368"/>
          <ac:spMkLst>
            <pc:docMk/>
            <pc:sldMk cId="3873390098" sldId="266"/>
            <ac:spMk id="12" creationId="{081E4A58-353D-44AE-B2FC-2A74E2E400F7}"/>
          </ac:spMkLst>
        </pc:spChg>
        <pc:spChg chg="add del">
          <ac:chgData name="Hagenauer, Christoph" userId="S::hagenauc@uscb.edu::571c79d6-a29f-4002-94e1-ebccd1e261cf" providerId="AD" clId="Web-{60FB56C7-A8E4-AC13-7BA6-8ACD38A828A7}" dt="2025-04-29T01:35:25.289" v="368"/>
          <ac:spMkLst>
            <pc:docMk/>
            <pc:sldMk cId="3873390098" sldId="266"/>
            <ac:spMk id="13" creationId="{1BB867FF-FC45-48F7-8104-F89BE54909F1}"/>
          </ac:spMkLst>
        </pc:spChg>
        <pc:spChg chg="add del">
          <ac:chgData name="Hagenauer, Christoph" userId="S::hagenauc@uscb.edu::571c79d6-a29f-4002-94e1-ebccd1e261cf" providerId="AD" clId="Web-{60FB56C7-A8E4-AC13-7BA6-8ACD38A828A7}" dt="2025-04-29T01:35:25.289" v="368"/>
          <ac:spMkLst>
            <pc:docMk/>
            <pc:sldMk cId="3873390098" sldId="266"/>
            <ac:spMk id="14" creationId="{8BB56887-D0D5-4F0C-9E19-7247EB83C8B7}"/>
          </ac:spMkLst>
        </pc:spChg>
      </pc:sldChg>
      <pc:sldChg chg="modSp mod modClrScheme chgLayout">
        <pc:chgData name="Hagenauer, Christoph" userId="S::hagenauc@uscb.edu::571c79d6-a29f-4002-94e1-ebccd1e261cf" providerId="AD" clId="Web-{60FB56C7-A8E4-AC13-7BA6-8ACD38A828A7}" dt="2025-04-29T01:35:25.289" v="368"/>
        <pc:sldMkLst>
          <pc:docMk/>
          <pc:sldMk cId="4064705680" sldId="267"/>
        </pc:sldMkLst>
        <pc:spChg chg="mod ord">
          <ac:chgData name="Hagenauer, Christoph" userId="S::hagenauc@uscb.edu::571c79d6-a29f-4002-94e1-ebccd1e261cf" providerId="AD" clId="Web-{60FB56C7-A8E4-AC13-7BA6-8ACD38A828A7}" dt="2025-04-29T01:35:25.289" v="368"/>
          <ac:spMkLst>
            <pc:docMk/>
            <pc:sldMk cId="4064705680" sldId="267"/>
            <ac:spMk id="2" creationId="{F745D681-43F0-2575-C3F5-1DA31A1DD105}"/>
          </ac:spMkLst>
        </pc:spChg>
        <pc:spChg chg="mod ord">
          <ac:chgData name="Hagenauer, Christoph" userId="S::hagenauc@uscb.edu::571c79d6-a29f-4002-94e1-ebccd1e261cf" providerId="AD" clId="Web-{60FB56C7-A8E4-AC13-7BA6-8ACD38A828A7}" dt="2025-04-29T01:35:25.289" v="368"/>
          <ac:spMkLst>
            <pc:docMk/>
            <pc:sldMk cId="4064705680" sldId="267"/>
            <ac:spMk id="3" creationId="{5DFC2A46-C9E0-94DE-E35E-B22C7C51DBAB}"/>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120895795" sldId="268"/>
        </pc:sldMkLst>
        <pc:spChg chg="mod ord">
          <ac:chgData name="Hagenauer, Christoph" userId="S::hagenauc@uscb.edu::571c79d6-a29f-4002-94e1-ebccd1e261cf" providerId="AD" clId="Web-{60FB56C7-A8E4-AC13-7BA6-8ACD38A828A7}" dt="2025-04-29T01:35:25.289" v="368"/>
          <ac:spMkLst>
            <pc:docMk/>
            <pc:sldMk cId="3120895795" sldId="268"/>
            <ac:spMk id="2" creationId="{E5B47512-A869-9885-869D-7F78974D2782}"/>
          </ac:spMkLst>
        </pc:spChg>
        <pc:spChg chg="mod ord">
          <ac:chgData name="Hagenauer, Christoph" userId="S::hagenauc@uscb.edu::571c79d6-a29f-4002-94e1-ebccd1e261cf" providerId="AD" clId="Web-{60FB56C7-A8E4-AC13-7BA6-8ACD38A828A7}" dt="2025-04-29T01:35:25.289" v="368"/>
          <ac:spMkLst>
            <pc:docMk/>
            <pc:sldMk cId="3120895795" sldId="268"/>
            <ac:spMk id="3" creationId="{DC4CB793-126C-42B9-C308-246B60471263}"/>
          </ac:spMkLst>
        </pc:spChg>
        <pc:spChg chg="add del">
          <ac:chgData name="Hagenauer, Christoph" userId="S::hagenauc@uscb.edu::571c79d6-a29f-4002-94e1-ebccd1e261cf" providerId="AD" clId="Web-{60FB56C7-A8E4-AC13-7BA6-8ACD38A828A7}" dt="2025-04-29T01:35:25.289" v="368"/>
          <ac:spMkLst>
            <pc:docMk/>
            <pc:sldMk cId="3120895795" sldId="268"/>
            <ac:spMk id="8" creationId="{1BB867FF-FC45-48F7-8104-F89BE54909F1}"/>
          </ac:spMkLst>
        </pc:spChg>
        <pc:spChg chg="add del">
          <ac:chgData name="Hagenauer, Christoph" userId="S::hagenauc@uscb.edu::571c79d6-a29f-4002-94e1-ebccd1e261cf" providerId="AD" clId="Web-{60FB56C7-A8E4-AC13-7BA6-8ACD38A828A7}" dt="2025-04-29T01:35:25.289" v="368"/>
          <ac:spMkLst>
            <pc:docMk/>
            <pc:sldMk cId="3120895795" sldId="268"/>
            <ac:spMk id="10" creationId="{8BB56887-D0D5-4F0C-9E19-7247EB83C8B7}"/>
          </ac:spMkLst>
        </pc:spChg>
        <pc:spChg chg="add del">
          <ac:chgData name="Hagenauer, Christoph" userId="S::hagenauc@uscb.edu::571c79d6-a29f-4002-94e1-ebccd1e261cf" providerId="AD" clId="Web-{60FB56C7-A8E4-AC13-7BA6-8ACD38A828A7}" dt="2025-04-29T01:35:25.289" v="368"/>
          <ac:spMkLst>
            <pc:docMk/>
            <pc:sldMk cId="3120895795" sldId="268"/>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886861025" sldId="269"/>
        </pc:sldMkLst>
        <pc:spChg chg="del">
          <ac:chgData name="Hagenauer, Christoph" userId="S::hagenauc@uscb.edu::571c79d6-a29f-4002-94e1-ebccd1e261cf" providerId="AD" clId="Web-{60FB56C7-A8E4-AC13-7BA6-8ACD38A828A7}" dt="2025-04-29T01:28:45.637" v="280"/>
          <ac:spMkLst>
            <pc:docMk/>
            <pc:sldMk cId="2886861025" sldId="269"/>
            <ac:spMk id="2" creationId="{7822F928-BDFE-F5F7-45C3-58647EEB3BEE}"/>
          </ac:spMkLst>
        </pc:spChg>
        <pc:spChg chg="del">
          <ac:chgData name="Hagenauer, Christoph" userId="S::hagenauc@uscb.edu::571c79d6-a29f-4002-94e1-ebccd1e261cf" providerId="AD" clId="Web-{60FB56C7-A8E4-AC13-7BA6-8ACD38A828A7}" dt="2025-04-29T01:28:45.637" v="280"/>
          <ac:spMkLst>
            <pc:docMk/>
            <pc:sldMk cId="2886861025" sldId="269"/>
            <ac:spMk id="6" creationId="{4A266222-394F-4EFC-321D-B7CFC8C4738D}"/>
          </ac:spMkLst>
        </pc:spChg>
        <pc:spChg chg="add del">
          <ac:chgData name="Hagenauer, Christoph" userId="S::hagenauc@uscb.edu::571c79d6-a29f-4002-94e1-ebccd1e261cf" providerId="AD" clId="Web-{60FB56C7-A8E4-AC13-7BA6-8ACD38A828A7}" dt="2025-04-29T01:35:25.289" v="368"/>
          <ac:spMkLst>
            <pc:docMk/>
            <pc:sldMk cId="2886861025" sldId="269"/>
            <ac:spMk id="12" creationId="{F3060C83-F051-4F0E-ABAD-AA0DFC48B218}"/>
          </ac:spMkLst>
        </pc:spChg>
        <pc:spChg chg="add del">
          <ac:chgData name="Hagenauer, Christoph" userId="S::hagenauc@uscb.edu::571c79d6-a29f-4002-94e1-ebccd1e261cf" providerId="AD" clId="Web-{60FB56C7-A8E4-AC13-7BA6-8ACD38A828A7}" dt="2025-04-29T01:35:25.289" v="368"/>
          <ac:spMkLst>
            <pc:docMk/>
            <pc:sldMk cId="2886861025" sldId="269"/>
            <ac:spMk id="14" creationId="{83C98ABE-055B-441F-B07E-44F97F083C39}"/>
          </ac:spMkLst>
        </pc:spChg>
        <pc:spChg chg="add del">
          <ac:chgData name="Hagenauer, Christoph" userId="S::hagenauc@uscb.edu::571c79d6-a29f-4002-94e1-ebccd1e261cf" providerId="AD" clId="Web-{60FB56C7-A8E4-AC13-7BA6-8ACD38A828A7}" dt="2025-04-29T01:35:25.289" v="368"/>
          <ac:spMkLst>
            <pc:docMk/>
            <pc:sldMk cId="2886861025" sldId="269"/>
            <ac:spMk id="16" creationId="{29FDB030-9B49-4CED-8CCD-4D99382388AC}"/>
          </ac:spMkLst>
        </pc:spChg>
        <pc:spChg chg="add del">
          <ac:chgData name="Hagenauer, Christoph" userId="S::hagenauc@uscb.edu::571c79d6-a29f-4002-94e1-ebccd1e261cf" providerId="AD" clId="Web-{60FB56C7-A8E4-AC13-7BA6-8ACD38A828A7}" dt="2025-04-29T01:35:25.289" v="368"/>
          <ac:spMkLst>
            <pc:docMk/>
            <pc:sldMk cId="2886861025" sldId="269"/>
            <ac:spMk id="18" creationId="{3783CA14-24A1-485C-8B30-D6A5D87987AD}"/>
          </ac:spMkLst>
        </pc:spChg>
        <pc:spChg chg="add del">
          <ac:chgData name="Hagenauer, Christoph" userId="S::hagenauc@uscb.edu::571c79d6-a29f-4002-94e1-ebccd1e261cf" providerId="AD" clId="Web-{60FB56C7-A8E4-AC13-7BA6-8ACD38A828A7}" dt="2025-04-29T01:35:25.289" v="368"/>
          <ac:spMkLst>
            <pc:docMk/>
            <pc:sldMk cId="2886861025" sldId="269"/>
            <ac:spMk id="20" creationId="{9A97C86A-04D6-40F7-AE84-31AB43E6A846}"/>
          </ac:spMkLst>
        </pc:spChg>
        <pc:spChg chg="add del">
          <ac:chgData name="Hagenauer, Christoph" userId="S::hagenauc@uscb.edu::571c79d6-a29f-4002-94e1-ebccd1e261cf" providerId="AD" clId="Web-{60FB56C7-A8E4-AC13-7BA6-8ACD38A828A7}" dt="2025-04-29T01:35:25.289" v="368"/>
          <ac:spMkLst>
            <pc:docMk/>
            <pc:sldMk cId="2886861025" sldId="269"/>
            <ac:spMk id="22" creationId="{FF9F2414-84E8-453E-B1F3-389FDE8192D9}"/>
          </ac:spMkLst>
        </pc:spChg>
        <pc:spChg chg="add del">
          <ac:chgData name="Hagenauer, Christoph" userId="S::hagenauc@uscb.edu::571c79d6-a29f-4002-94e1-ebccd1e261cf" providerId="AD" clId="Web-{60FB56C7-A8E4-AC13-7BA6-8ACD38A828A7}" dt="2025-04-29T01:35:25.289" v="368"/>
          <ac:spMkLst>
            <pc:docMk/>
            <pc:sldMk cId="2886861025" sldId="269"/>
            <ac:spMk id="24" creationId="{3ECA69A1-7536-43AC-85EF-C7106179F5ED}"/>
          </ac:spMkLst>
        </pc:spChg>
        <pc:picChg chg="mod ord">
          <ac:chgData name="Hagenauer, Christoph" userId="S::hagenauc@uscb.edu::571c79d6-a29f-4002-94e1-ebccd1e261cf" providerId="AD" clId="Web-{60FB56C7-A8E4-AC13-7BA6-8ACD38A828A7}" dt="2025-04-29T01:35:25.289" v="368"/>
          <ac:picMkLst>
            <pc:docMk/>
            <pc:sldMk cId="2886861025" sldId="269"/>
            <ac:picMk id="7" creationId="{BFC6061B-43DD-FE80-C3F9-A7421276156A}"/>
          </ac:picMkLst>
        </pc:pic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1580800027" sldId="270"/>
        </pc:sldMkLst>
        <pc:spChg chg="mod ord">
          <ac:chgData name="Hagenauer, Christoph" userId="S::hagenauc@uscb.edu::571c79d6-a29f-4002-94e1-ebccd1e261cf" providerId="AD" clId="Web-{60FB56C7-A8E4-AC13-7BA6-8ACD38A828A7}" dt="2025-04-29T01:35:25.289" v="368"/>
          <ac:spMkLst>
            <pc:docMk/>
            <pc:sldMk cId="1580800027" sldId="270"/>
            <ac:spMk id="2" creationId="{0475EBAB-9F62-C249-9F22-431E529B2795}"/>
          </ac:spMkLst>
        </pc:spChg>
        <pc:spChg chg="mod ord">
          <ac:chgData name="Hagenauer, Christoph" userId="S::hagenauc@uscb.edu::571c79d6-a29f-4002-94e1-ebccd1e261cf" providerId="AD" clId="Web-{60FB56C7-A8E4-AC13-7BA6-8ACD38A828A7}" dt="2025-04-29T01:35:25.289" v="368"/>
          <ac:spMkLst>
            <pc:docMk/>
            <pc:sldMk cId="1580800027" sldId="270"/>
            <ac:spMk id="3" creationId="{4344EF5F-3BC2-8EE5-B6AE-23F7FD765DD0}"/>
          </ac:spMkLst>
        </pc:spChg>
        <pc:spChg chg="add del">
          <ac:chgData name="Hagenauer, Christoph" userId="S::hagenauc@uscb.edu::571c79d6-a29f-4002-94e1-ebccd1e261cf" providerId="AD" clId="Web-{60FB56C7-A8E4-AC13-7BA6-8ACD38A828A7}" dt="2025-04-29T01:33:58.834" v="358"/>
          <ac:spMkLst>
            <pc:docMk/>
            <pc:sldMk cId="1580800027" sldId="270"/>
            <ac:spMk id="8" creationId="{907EF6B7-1338-4443-8C46-6A318D952DFD}"/>
          </ac:spMkLst>
        </pc:spChg>
        <pc:spChg chg="add del">
          <ac:chgData name="Hagenauer, Christoph" userId="S::hagenauc@uscb.edu::571c79d6-a29f-4002-94e1-ebccd1e261cf" providerId="AD" clId="Web-{60FB56C7-A8E4-AC13-7BA6-8ACD38A828A7}" dt="2025-04-29T01:33:58.834" v="358"/>
          <ac:spMkLst>
            <pc:docMk/>
            <pc:sldMk cId="1580800027" sldId="270"/>
            <ac:spMk id="10" creationId="{DAAE4CDD-124C-4DCF-9584-B6033B545DD5}"/>
          </ac:spMkLst>
        </pc:spChg>
        <pc:spChg chg="add del">
          <ac:chgData name="Hagenauer, Christoph" userId="S::hagenauc@uscb.edu::571c79d6-a29f-4002-94e1-ebccd1e261cf" providerId="AD" clId="Web-{60FB56C7-A8E4-AC13-7BA6-8ACD38A828A7}" dt="2025-04-29T01:33:58.834" v="358"/>
          <ac:spMkLst>
            <pc:docMk/>
            <pc:sldMk cId="1580800027" sldId="270"/>
            <ac:spMk id="12" creationId="{081E4A58-353D-44AE-B2FC-2A74E2E400F7}"/>
          </ac:spMkLst>
        </pc:spChg>
        <pc:spChg chg="add del">
          <ac:chgData name="Hagenauer, Christoph" userId="S::hagenauc@uscb.edu::571c79d6-a29f-4002-94e1-ebccd1e261cf" providerId="AD" clId="Web-{60FB56C7-A8E4-AC13-7BA6-8ACD38A828A7}" dt="2025-04-29T01:35:25.289" v="368"/>
          <ac:spMkLst>
            <pc:docMk/>
            <pc:sldMk cId="1580800027" sldId="270"/>
            <ac:spMk id="17" creationId="{100EDD19-6802-4EC3-95CE-CFFAB042CFD6}"/>
          </ac:spMkLst>
        </pc:spChg>
        <pc:spChg chg="add del">
          <ac:chgData name="Hagenauer, Christoph" userId="S::hagenauc@uscb.edu::571c79d6-a29f-4002-94e1-ebccd1e261cf" providerId="AD" clId="Web-{60FB56C7-A8E4-AC13-7BA6-8ACD38A828A7}" dt="2025-04-29T01:35:25.289" v="368"/>
          <ac:spMkLst>
            <pc:docMk/>
            <pc:sldMk cId="1580800027" sldId="270"/>
            <ac:spMk id="19"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62605487" sldId="271"/>
        </pc:sldMkLst>
        <pc:spChg chg="mod ord">
          <ac:chgData name="Hagenauer, Christoph" userId="S::hagenauc@uscb.edu::571c79d6-a29f-4002-94e1-ebccd1e261cf" providerId="AD" clId="Web-{60FB56C7-A8E4-AC13-7BA6-8ACD38A828A7}" dt="2025-04-29T01:35:25.289" v="368"/>
          <ac:spMkLst>
            <pc:docMk/>
            <pc:sldMk cId="362605487" sldId="271"/>
            <ac:spMk id="2" creationId="{F0282757-A364-15AC-27AC-D08491D740C3}"/>
          </ac:spMkLst>
        </pc:spChg>
        <pc:spChg chg="mod ord">
          <ac:chgData name="Hagenauer, Christoph" userId="S::hagenauc@uscb.edu::571c79d6-a29f-4002-94e1-ebccd1e261cf" providerId="AD" clId="Web-{60FB56C7-A8E4-AC13-7BA6-8ACD38A828A7}" dt="2025-04-29T01:35:25.289" v="368"/>
          <ac:spMkLst>
            <pc:docMk/>
            <pc:sldMk cId="362605487" sldId="271"/>
            <ac:spMk id="3" creationId="{75AC1431-A28B-21FE-EAA2-6417CE9C3D3A}"/>
          </ac:spMkLst>
        </pc:spChg>
        <pc:spChg chg="add del">
          <ac:chgData name="Hagenauer, Christoph" userId="S::hagenauc@uscb.edu::571c79d6-a29f-4002-94e1-ebccd1e261cf" providerId="AD" clId="Web-{60FB56C7-A8E4-AC13-7BA6-8ACD38A828A7}" dt="2025-04-29T01:35:25.289" v="368"/>
          <ac:spMkLst>
            <pc:docMk/>
            <pc:sldMk cId="362605487" sldId="271"/>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62605487" sldId="271"/>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62605487" sldId="271"/>
            <ac:spMk id="12" creationId="{081E4A58-353D-44AE-B2FC-2A74E2E400F7}"/>
          </ac:spMkLst>
        </pc:spChg>
      </pc:sldChg>
      <pc:sldChg chg="modSp mod modClrScheme chgLayout">
        <pc:chgData name="Hagenauer, Christoph" userId="S::hagenauc@uscb.edu::571c79d6-a29f-4002-94e1-ebccd1e261cf" providerId="AD" clId="Web-{60FB56C7-A8E4-AC13-7BA6-8ACD38A828A7}" dt="2025-04-29T01:35:25.289" v="368"/>
        <pc:sldMkLst>
          <pc:docMk/>
          <pc:sldMk cId="3879664600" sldId="273"/>
        </pc:sldMkLst>
        <pc:spChg chg="mod ord">
          <ac:chgData name="Hagenauer, Christoph" userId="S::hagenauc@uscb.edu::571c79d6-a29f-4002-94e1-ebccd1e261cf" providerId="AD" clId="Web-{60FB56C7-A8E4-AC13-7BA6-8ACD38A828A7}" dt="2025-04-29T01:35:25.289" v="368"/>
          <ac:spMkLst>
            <pc:docMk/>
            <pc:sldMk cId="3879664600" sldId="273"/>
            <ac:spMk id="2" creationId="{C64C2B98-7BA3-D8A9-2595-092899B7C387}"/>
          </ac:spMkLst>
        </pc:spChg>
        <pc:spChg chg="mod ord">
          <ac:chgData name="Hagenauer, Christoph" userId="S::hagenauc@uscb.edu::571c79d6-a29f-4002-94e1-ebccd1e261cf" providerId="AD" clId="Web-{60FB56C7-A8E4-AC13-7BA6-8ACD38A828A7}" dt="2025-04-29T01:35:25.289" v="368"/>
          <ac:spMkLst>
            <pc:docMk/>
            <pc:sldMk cId="3879664600" sldId="273"/>
            <ac:spMk id="3" creationId="{2944D509-291E-AC62-8869-B6750D7A453B}"/>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029826909" sldId="274"/>
        </pc:sldMkLst>
        <pc:spChg chg="mod ord">
          <ac:chgData name="Hagenauer, Christoph" userId="S::hagenauc@uscb.edu::571c79d6-a29f-4002-94e1-ebccd1e261cf" providerId="AD" clId="Web-{60FB56C7-A8E4-AC13-7BA6-8ACD38A828A7}" dt="2025-04-29T01:35:25.289" v="368"/>
          <ac:spMkLst>
            <pc:docMk/>
            <pc:sldMk cId="3029826909" sldId="274"/>
            <ac:spMk id="2" creationId="{537EAA8D-E749-F7AF-AEB4-4E58231CFF7E}"/>
          </ac:spMkLst>
        </pc:spChg>
        <pc:spChg chg="add del">
          <ac:chgData name="Hagenauer, Christoph" userId="S::hagenauc@uscb.edu::571c79d6-a29f-4002-94e1-ebccd1e261cf" providerId="AD" clId="Web-{60FB56C7-A8E4-AC13-7BA6-8ACD38A828A7}" dt="2025-04-29T01:17:27.977" v="22"/>
          <ac:spMkLst>
            <pc:docMk/>
            <pc:sldMk cId="3029826909" sldId="274"/>
            <ac:spMk id="3" creationId="{22EA90E7-E6D3-80E7-0D0C-77E6CB3959D9}"/>
          </ac:spMkLst>
        </pc:spChg>
        <pc:spChg chg="add del">
          <ac:chgData name="Hagenauer, Christoph" userId="S::hagenauc@uscb.edu::571c79d6-a29f-4002-94e1-ebccd1e261cf" providerId="AD" clId="Web-{60FB56C7-A8E4-AC13-7BA6-8ACD38A828A7}" dt="2025-04-29T01:17:03.585" v="15"/>
          <ac:spMkLst>
            <pc:docMk/>
            <pc:sldMk cId="3029826909" sldId="274"/>
            <ac:spMk id="9" creationId="{9DBC8166-481C-4473-95F5-9A5B9073B7F1}"/>
          </ac:spMkLst>
        </pc:spChg>
        <pc:spChg chg="add del">
          <ac:chgData name="Hagenauer, Christoph" userId="S::hagenauc@uscb.edu::571c79d6-a29f-4002-94e1-ebccd1e261cf" providerId="AD" clId="Web-{60FB56C7-A8E4-AC13-7BA6-8ACD38A828A7}" dt="2025-04-29T01:17:03.585" v="15"/>
          <ac:spMkLst>
            <pc:docMk/>
            <pc:sldMk cId="3029826909" sldId="274"/>
            <ac:spMk id="11" creationId="{A5A5CE6E-90AF-4D43-A014-1F9EC83EB93D}"/>
          </ac:spMkLst>
        </pc:spChg>
        <pc:spChg chg="add del">
          <ac:chgData name="Hagenauer, Christoph" userId="S::hagenauc@uscb.edu::571c79d6-a29f-4002-94e1-ebccd1e261cf" providerId="AD" clId="Web-{60FB56C7-A8E4-AC13-7BA6-8ACD38A828A7}" dt="2025-04-29T01:17:10.617" v="17"/>
          <ac:spMkLst>
            <pc:docMk/>
            <pc:sldMk cId="3029826909" sldId="274"/>
            <ac:spMk id="13" creationId="{9DBC8166-481C-4473-95F5-9A5B9073B7F1}"/>
          </ac:spMkLst>
        </pc:spChg>
        <pc:spChg chg="add del">
          <ac:chgData name="Hagenauer, Christoph" userId="S::hagenauc@uscb.edu::571c79d6-a29f-4002-94e1-ebccd1e261cf" providerId="AD" clId="Web-{60FB56C7-A8E4-AC13-7BA6-8ACD38A828A7}" dt="2025-04-29T01:17:10.617" v="17"/>
          <ac:spMkLst>
            <pc:docMk/>
            <pc:sldMk cId="3029826909" sldId="274"/>
            <ac:spMk id="14" creationId="{A5A5CE6E-90AF-4D43-A014-1F9EC83EB93D}"/>
          </ac:spMkLst>
        </pc:spChg>
        <pc:spChg chg="add del">
          <ac:chgData name="Hagenauer, Christoph" userId="S::hagenauc@uscb.edu::571c79d6-a29f-4002-94e1-ebccd1e261cf" providerId="AD" clId="Web-{60FB56C7-A8E4-AC13-7BA6-8ACD38A828A7}" dt="2025-04-29T01:17:19.586" v="19"/>
          <ac:spMkLst>
            <pc:docMk/>
            <pc:sldMk cId="3029826909" sldId="274"/>
            <ac:spMk id="17" creationId="{04812C46-200A-4DEB-A05E-3ED6C68C2387}"/>
          </ac:spMkLst>
        </pc:spChg>
        <pc:spChg chg="add del">
          <ac:chgData name="Hagenauer, Christoph" userId="S::hagenauc@uscb.edu::571c79d6-a29f-4002-94e1-ebccd1e261cf" providerId="AD" clId="Web-{60FB56C7-A8E4-AC13-7BA6-8ACD38A828A7}" dt="2025-04-29T01:17:19.586" v="19"/>
          <ac:spMkLst>
            <pc:docMk/>
            <pc:sldMk cId="3029826909" sldId="274"/>
            <ac:spMk id="19" creationId="{D1EA859B-E555-4109-94F3-6700E046E008}"/>
          </ac:spMkLst>
        </pc:spChg>
        <pc:spChg chg="add del">
          <ac:chgData name="Hagenauer, Christoph" userId="S::hagenauc@uscb.edu::571c79d6-a29f-4002-94e1-ebccd1e261cf" providerId="AD" clId="Web-{60FB56C7-A8E4-AC13-7BA6-8ACD38A828A7}" dt="2025-04-29T01:17:19.586" v="19"/>
          <ac:spMkLst>
            <pc:docMk/>
            <pc:sldMk cId="3029826909" sldId="274"/>
            <ac:spMk id="20" creationId="{22EA90E7-E6D3-80E7-0D0C-77E6CB3959D9}"/>
          </ac:spMkLst>
        </pc:spChg>
        <pc:spChg chg="add del">
          <ac:chgData name="Hagenauer, Christoph" userId="S::hagenauc@uscb.edu::571c79d6-a29f-4002-94e1-ebccd1e261cf" providerId="AD" clId="Web-{60FB56C7-A8E4-AC13-7BA6-8ACD38A828A7}" dt="2025-04-29T01:35:25.289" v="368"/>
          <ac:spMkLst>
            <pc:docMk/>
            <pc:sldMk cId="3029826909" sldId="274"/>
            <ac:spMk id="24" creationId="{9DBC8166-481C-4473-95F5-9A5B9073B7F1}"/>
          </ac:spMkLst>
        </pc:spChg>
        <pc:spChg chg="add del">
          <ac:chgData name="Hagenauer, Christoph" userId="S::hagenauc@uscb.edu::571c79d6-a29f-4002-94e1-ebccd1e261cf" providerId="AD" clId="Web-{60FB56C7-A8E4-AC13-7BA6-8ACD38A828A7}" dt="2025-04-29T01:35:25.289" v="368"/>
          <ac:spMkLst>
            <pc:docMk/>
            <pc:sldMk cId="3029826909" sldId="274"/>
            <ac:spMk id="25" creationId="{A5A5CE6E-90AF-4D43-A014-1F9EC83EB93D}"/>
          </ac:spMkLst>
        </pc:spChg>
        <pc:graphicFrameChg chg="add del">
          <ac:chgData name="Hagenauer, Christoph" userId="S::hagenauc@uscb.edu::571c79d6-a29f-4002-94e1-ebccd1e261cf" providerId="AD" clId="Web-{60FB56C7-A8E4-AC13-7BA6-8ACD38A828A7}" dt="2025-04-29T01:17:03.585" v="15"/>
          <ac:graphicFrameMkLst>
            <pc:docMk/>
            <pc:sldMk cId="3029826909" sldId="274"/>
            <ac:graphicFrameMk id="5" creationId="{E5C8D710-5FDF-EA65-2136-15E7256A79EA}"/>
          </ac:graphicFrameMkLst>
        </pc:graphicFrameChg>
        <pc:graphicFrameChg chg="add del">
          <ac:chgData name="Hagenauer, Christoph" userId="S::hagenauc@uscb.edu::571c79d6-a29f-4002-94e1-ebccd1e261cf" providerId="AD" clId="Web-{60FB56C7-A8E4-AC13-7BA6-8ACD38A828A7}" dt="2025-04-29T01:17:10.617" v="17"/>
          <ac:graphicFrameMkLst>
            <pc:docMk/>
            <pc:sldMk cId="3029826909" sldId="274"/>
            <ac:graphicFrameMk id="15" creationId="{12242267-7A20-A370-EC1E-B117474E10C3}"/>
          </ac:graphicFrameMkLst>
        </pc:graphicFrameChg>
        <pc:graphicFrameChg chg="add del">
          <ac:chgData name="Hagenauer, Christoph" userId="S::hagenauc@uscb.edu::571c79d6-a29f-4002-94e1-ebccd1e261cf" providerId="AD" clId="Web-{60FB56C7-A8E4-AC13-7BA6-8ACD38A828A7}" dt="2025-04-29T01:17:27.945" v="21"/>
          <ac:graphicFrameMkLst>
            <pc:docMk/>
            <pc:sldMk cId="3029826909" sldId="274"/>
            <ac:graphicFrameMk id="22" creationId="{3E737091-2362-05AF-9AB4-6F4582E0909C}"/>
          </ac:graphicFrameMkLst>
        </pc:graphicFrameChg>
        <pc:graphicFrameChg chg="add mod ord">
          <ac:chgData name="Hagenauer, Christoph" userId="S::hagenauc@uscb.edu::571c79d6-a29f-4002-94e1-ebccd1e261cf" providerId="AD" clId="Web-{60FB56C7-A8E4-AC13-7BA6-8ACD38A828A7}" dt="2025-04-29T01:35:25.289" v="368"/>
          <ac:graphicFrameMkLst>
            <pc:docMk/>
            <pc:sldMk cId="3029826909" sldId="274"/>
            <ac:graphicFrameMk id="26" creationId="{E5C8D710-5FDF-EA65-2136-15E7256A79EA}"/>
          </ac:graphicFrameMkLst>
        </pc:graphicFrameChg>
        <pc:picChg chg="add del">
          <ac:chgData name="Hagenauer, Christoph" userId="S::hagenauc@uscb.edu::571c79d6-a29f-4002-94e1-ebccd1e261cf" providerId="AD" clId="Web-{60FB56C7-A8E4-AC13-7BA6-8ACD38A828A7}" dt="2025-04-29T01:17:19.586" v="19"/>
          <ac:picMkLst>
            <pc:docMk/>
            <pc:sldMk cId="3029826909" sldId="274"/>
            <ac:picMk id="18" creationId="{53E4797D-D0B5-454E-C007-E7AC023A4223}"/>
          </ac:picMkLst>
        </pc:pic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838769586" sldId="275"/>
        </pc:sldMkLst>
        <pc:spChg chg="mod ord">
          <ac:chgData name="Hagenauer, Christoph" userId="S::hagenauc@uscb.edu::571c79d6-a29f-4002-94e1-ebccd1e261cf" providerId="AD" clId="Web-{60FB56C7-A8E4-AC13-7BA6-8ACD38A828A7}" dt="2025-04-29T01:35:25.289" v="368"/>
          <ac:spMkLst>
            <pc:docMk/>
            <pc:sldMk cId="3838769586" sldId="275"/>
            <ac:spMk id="2" creationId="{861D8FC9-5C8F-08CF-82D9-DB43A52BCB1A}"/>
          </ac:spMkLst>
        </pc:spChg>
        <pc:spChg chg="mod ord">
          <ac:chgData name="Hagenauer, Christoph" userId="S::hagenauc@uscb.edu::571c79d6-a29f-4002-94e1-ebccd1e261cf" providerId="AD" clId="Web-{60FB56C7-A8E4-AC13-7BA6-8ACD38A828A7}" dt="2025-04-29T01:35:25.289" v="368"/>
          <ac:spMkLst>
            <pc:docMk/>
            <pc:sldMk cId="3838769586" sldId="275"/>
            <ac:spMk id="3" creationId="{C7770E2D-3431-DF18-F4AB-A4100DA6C793}"/>
          </ac:spMkLst>
        </pc:spChg>
        <pc:spChg chg="add del">
          <ac:chgData name="Hagenauer, Christoph" userId="S::hagenauc@uscb.edu::571c79d6-a29f-4002-94e1-ebccd1e261cf" providerId="AD" clId="Web-{60FB56C7-A8E4-AC13-7BA6-8ACD38A828A7}" dt="2025-04-29T01:35:25.289" v="368"/>
          <ac:spMkLst>
            <pc:docMk/>
            <pc:sldMk cId="3838769586" sldId="275"/>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838769586" sldId="275"/>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838769586" sldId="275"/>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070500504" sldId="276"/>
        </pc:sldMkLst>
        <pc:spChg chg="mod ord">
          <ac:chgData name="Hagenauer, Christoph" userId="S::hagenauc@uscb.edu::571c79d6-a29f-4002-94e1-ebccd1e261cf" providerId="AD" clId="Web-{60FB56C7-A8E4-AC13-7BA6-8ACD38A828A7}" dt="2025-04-29T01:35:25.289" v="368"/>
          <ac:spMkLst>
            <pc:docMk/>
            <pc:sldMk cId="3070500504" sldId="276"/>
            <ac:spMk id="2" creationId="{AA06B4B0-36AD-7537-27B2-0D28B571CC9C}"/>
          </ac:spMkLst>
        </pc:spChg>
        <pc:spChg chg="mod ord">
          <ac:chgData name="Hagenauer, Christoph" userId="S::hagenauc@uscb.edu::571c79d6-a29f-4002-94e1-ebccd1e261cf" providerId="AD" clId="Web-{60FB56C7-A8E4-AC13-7BA6-8ACD38A828A7}" dt="2025-04-29T01:35:25.289" v="368"/>
          <ac:spMkLst>
            <pc:docMk/>
            <pc:sldMk cId="3070500504" sldId="276"/>
            <ac:spMk id="3" creationId="{F6B57AA9-7E61-36B3-6E05-218B480E38C6}"/>
          </ac:spMkLst>
        </pc:spChg>
        <pc:spChg chg="add del">
          <ac:chgData name="Hagenauer, Christoph" userId="S::hagenauc@uscb.edu::571c79d6-a29f-4002-94e1-ebccd1e261cf" providerId="AD" clId="Web-{60FB56C7-A8E4-AC13-7BA6-8ACD38A828A7}" dt="2025-04-29T01:35:25.289" v="368"/>
          <ac:spMkLst>
            <pc:docMk/>
            <pc:sldMk cId="3070500504" sldId="276"/>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070500504" sldId="276"/>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070500504" sldId="276"/>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05534849" sldId="277"/>
        </pc:sldMkLst>
        <pc:spChg chg="mod ord">
          <ac:chgData name="Hagenauer, Christoph" userId="S::hagenauc@uscb.edu::571c79d6-a29f-4002-94e1-ebccd1e261cf" providerId="AD" clId="Web-{60FB56C7-A8E4-AC13-7BA6-8ACD38A828A7}" dt="2025-04-29T01:35:25.289" v="368"/>
          <ac:spMkLst>
            <pc:docMk/>
            <pc:sldMk cId="205534849" sldId="277"/>
            <ac:spMk id="2" creationId="{3E121B9F-32BA-C903-4F2A-C33B79F0CF47}"/>
          </ac:spMkLst>
        </pc:spChg>
        <pc:spChg chg="mod ord">
          <ac:chgData name="Hagenauer, Christoph" userId="S::hagenauc@uscb.edu::571c79d6-a29f-4002-94e1-ebccd1e261cf" providerId="AD" clId="Web-{60FB56C7-A8E4-AC13-7BA6-8ACD38A828A7}" dt="2025-04-29T01:35:25.289" v="368"/>
          <ac:spMkLst>
            <pc:docMk/>
            <pc:sldMk cId="205534849" sldId="277"/>
            <ac:spMk id="3" creationId="{7CC11B7F-8399-9290-1613-37FB0D6F8A3C}"/>
          </ac:spMkLst>
        </pc:spChg>
        <pc:spChg chg="add del">
          <ac:chgData name="Hagenauer, Christoph" userId="S::hagenauc@uscb.edu::571c79d6-a29f-4002-94e1-ebccd1e261cf" providerId="AD" clId="Web-{60FB56C7-A8E4-AC13-7BA6-8ACD38A828A7}" dt="2025-04-29T01:35:25.289" v="368"/>
          <ac:spMkLst>
            <pc:docMk/>
            <pc:sldMk cId="205534849" sldId="277"/>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205534849" sldId="277"/>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205534849" sldId="277"/>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1919247765" sldId="278"/>
        </pc:sldMkLst>
        <pc:spChg chg="mod ord">
          <ac:chgData name="Hagenauer, Christoph" userId="S::hagenauc@uscb.edu::571c79d6-a29f-4002-94e1-ebccd1e261cf" providerId="AD" clId="Web-{60FB56C7-A8E4-AC13-7BA6-8ACD38A828A7}" dt="2025-04-29T01:35:25.289" v="368"/>
          <ac:spMkLst>
            <pc:docMk/>
            <pc:sldMk cId="1919247765" sldId="278"/>
            <ac:spMk id="2" creationId="{27042102-93CF-7897-CADB-776B3CBF1CDA}"/>
          </ac:spMkLst>
        </pc:spChg>
        <pc:spChg chg="mod ord">
          <ac:chgData name="Hagenauer, Christoph" userId="S::hagenauc@uscb.edu::571c79d6-a29f-4002-94e1-ebccd1e261cf" providerId="AD" clId="Web-{60FB56C7-A8E4-AC13-7BA6-8ACD38A828A7}" dt="2025-04-29T01:35:25.289" v="368"/>
          <ac:spMkLst>
            <pc:docMk/>
            <pc:sldMk cId="1919247765" sldId="278"/>
            <ac:spMk id="3" creationId="{DFF658AD-8B79-8A74-B23E-7A8A16F213B7}"/>
          </ac:spMkLst>
        </pc:spChg>
        <pc:spChg chg="add del">
          <ac:chgData name="Hagenauer, Christoph" userId="S::hagenauc@uscb.edu::571c79d6-a29f-4002-94e1-ebccd1e261cf" providerId="AD" clId="Web-{60FB56C7-A8E4-AC13-7BA6-8ACD38A828A7}" dt="2025-04-29T01:35:25.289" v="368"/>
          <ac:spMkLst>
            <pc:docMk/>
            <pc:sldMk cId="1919247765" sldId="278"/>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1919247765" sldId="278"/>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1919247765" sldId="278"/>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277762259" sldId="279"/>
        </pc:sldMkLst>
        <pc:spChg chg="mod ord">
          <ac:chgData name="Hagenauer, Christoph" userId="S::hagenauc@uscb.edu::571c79d6-a29f-4002-94e1-ebccd1e261cf" providerId="AD" clId="Web-{60FB56C7-A8E4-AC13-7BA6-8ACD38A828A7}" dt="2025-04-29T01:35:25.289" v="368"/>
          <ac:spMkLst>
            <pc:docMk/>
            <pc:sldMk cId="2277762259" sldId="279"/>
            <ac:spMk id="2" creationId="{2E5D577C-8D78-04B4-E5BE-04445309BF38}"/>
          </ac:spMkLst>
        </pc:spChg>
        <pc:spChg chg="mod ord">
          <ac:chgData name="Hagenauer, Christoph" userId="S::hagenauc@uscb.edu::571c79d6-a29f-4002-94e1-ebccd1e261cf" providerId="AD" clId="Web-{60FB56C7-A8E4-AC13-7BA6-8ACD38A828A7}" dt="2025-04-29T01:35:25.289" v="368"/>
          <ac:spMkLst>
            <pc:docMk/>
            <pc:sldMk cId="2277762259" sldId="279"/>
            <ac:spMk id="3" creationId="{E8DCFDF0-8E8A-B3DA-4B12-606299BD2542}"/>
          </ac:spMkLst>
        </pc:spChg>
        <pc:spChg chg="add del">
          <ac:chgData name="Hagenauer, Christoph" userId="S::hagenauc@uscb.edu::571c79d6-a29f-4002-94e1-ebccd1e261cf" providerId="AD" clId="Web-{60FB56C7-A8E4-AC13-7BA6-8ACD38A828A7}" dt="2025-04-29T01:35:25.289" v="368"/>
          <ac:spMkLst>
            <pc:docMk/>
            <pc:sldMk cId="2277762259" sldId="279"/>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2277762259" sldId="279"/>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2277762259" sldId="279"/>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087072331" sldId="280"/>
        </pc:sldMkLst>
        <pc:spChg chg="mod ord">
          <ac:chgData name="Hagenauer, Christoph" userId="S::hagenauc@uscb.edu::571c79d6-a29f-4002-94e1-ebccd1e261cf" providerId="AD" clId="Web-{60FB56C7-A8E4-AC13-7BA6-8ACD38A828A7}" dt="2025-04-29T01:35:25.289" v="368"/>
          <ac:spMkLst>
            <pc:docMk/>
            <pc:sldMk cId="3087072331" sldId="280"/>
            <ac:spMk id="2" creationId="{C17933AA-54ED-B9F2-8029-8BC0A492BA81}"/>
          </ac:spMkLst>
        </pc:spChg>
        <pc:spChg chg="mod ord">
          <ac:chgData name="Hagenauer, Christoph" userId="S::hagenauc@uscb.edu::571c79d6-a29f-4002-94e1-ebccd1e261cf" providerId="AD" clId="Web-{60FB56C7-A8E4-AC13-7BA6-8ACD38A828A7}" dt="2025-04-29T01:35:25.289" v="368"/>
          <ac:spMkLst>
            <pc:docMk/>
            <pc:sldMk cId="3087072331" sldId="280"/>
            <ac:spMk id="3" creationId="{C874C535-6F0B-2B9B-A8E0-66835E7A6139}"/>
          </ac:spMkLst>
        </pc:spChg>
        <pc:spChg chg="add del">
          <ac:chgData name="Hagenauer, Christoph" userId="S::hagenauc@uscb.edu::571c79d6-a29f-4002-94e1-ebccd1e261cf" providerId="AD" clId="Web-{60FB56C7-A8E4-AC13-7BA6-8ACD38A828A7}" dt="2025-04-29T01:35:25.289" v="368"/>
          <ac:spMkLst>
            <pc:docMk/>
            <pc:sldMk cId="3087072331" sldId="280"/>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087072331" sldId="280"/>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087072331" sldId="280"/>
            <ac:spMk id="12" creationId="{081E4A58-353D-44AE-B2FC-2A74E2E400F7}"/>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381800717" sldId="281"/>
        </pc:sldMkLst>
        <pc:spChg chg="mod ord">
          <ac:chgData name="Hagenauer, Christoph" userId="S::hagenauc@uscb.edu::571c79d6-a29f-4002-94e1-ebccd1e261cf" providerId="AD" clId="Web-{60FB56C7-A8E4-AC13-7BA6-8ACD38A828A7}" dt="2025-04-29T01:35:25.289" v="368"/>
          <ac:spMkLst>
            <pc:docMk/>
            <pc:sldMk cId="3381800717" sldId="281"/>
            <ac:spMk id="2" creationId="{86B71D54-1FBB-27C6-E822-5FDE83008412}"/>
          </ac:spMkLst>
        </pc:spChg>
        <pc:spChg chg="mod ord">
          <ac:chgData name="Hagenauer, Christoph" userId="S::hagenauc@uscb.edu::571c79d6-a29f-4002-94e1-ebccd1e261cf" providerId="AD" clId="Web-{60FB56C7-A8E4-AC13-7BA6-8ACD38A828A7}" dt="2025-04-29T01:35:25.289" v="368"/>
          <ac:spMkLst>
            <pc:docMk/>
            <pc:sldMk cId="3381800717" sldId="281"/>
            <ac:spMk id="3" creationId="{0E9C74E6-A528-0279-5C9B-8B2C33F2BF0C}"/>
          </ac:spMkLst>
        </pc:spChg>
        <pc:spChg chg="add del">
          <ac:chgData name="Hagenauer, Christoph" userId="S::hagenauc@uscb.edu::571c79d6-a29f-4002-94e1-ebccd1e261cf" providerId="AD" clId="Web-{60FB56C7-A8E4-AC13-7BA6-8ACD38A828A7}" dt="2025-04-29T01:33:38.208" v="354"/>
          <ac:spMkLst>
            <pc:docMk/>
            <pc:sldMk cId="3381800717" sldId="281"/>
            <ac:spMk id="8" creationId="{907EF6B7-1338-4443-8C46-6A318D952DFD}"/>
          </ac:spMkLst>
        </pc:spChg>
        <pc:spChg chg="add del">
          <ac:chgData name="Hagenauer, Christoph" userId="S::hagenauc@uscb.edu::571c79d6-a29f-4002-94e1-ebccd1e261cf" providerId="AD" clId="Web-{60FB56C7-A8E4-AC13-7BA6-8ACD38A828A7}" dt="2025-04-29T01:33:38.208" v="354"/>
          <ac:spMkLst>
            <pc:docMk/>
            <pc:sldMk cId="3381800717" sldId="281"/>
            <ac:spMk id="10" creationId="{DAAE4CDD-124C-4DCF-9584-B6033B545DD5}"/>
          </ac:spMkLst>
        </pc:spChg>
        <pc:spChg chg="add del">
          <ac:chgData name="Hagenauer, Christoph" userId="S::hagenauc@uscb.edu::571c79d6-a29f-4002-94e1-ebccd1e261cf" providerId="AD" clId="Web-{60FB56C7-A8E4-AC13-7BA6-8ACD38A828A7}" dt="2025-04-29T01:33:38.208" v="354"/>
          <ac:spMkLst>
            <pc:docMk/>
            <pc:sldMk cId="3381800717" sldId="281"/>
            <ac:spMk id="12" creationId="{081E4A58-353D-44AE-B2FC-2A74E2E400F7}"/>
          </ac:spMkLst>
        </pc:spChg>
        <pc:spChg chg="add del">
          <ac:chgData name="Hagenauer, Christoph" userId="S::hagenauc@uscb.edu::571c79d6-a29f-4002-94e1-ebccd1e261cf" providerId="AD" clId="Web-{60FB56C7-A8E4-AC13-7BA6-8ACD38A828A7}" dt="2025-04-29T01:34:12.318" v="362"/>
          <ac:spMkLst>
            <pc:docMk/>
            <pc:sldMk cId="3381800717" sldId="281"/>
            <ac:spMk id="17" creationId="{777A147A-9ED8-46B4-8660-1B3C2AA880B5}"/>
          </ac:spMkLst>
        </pc:spChg>
        <pc:spChg chg="add del">
          <ac:chgData name="Hagenauer, Christoph" userId="S::hagenauc@uscb.edu::571c79d6-a29f-4002-94e1-ebccd1e261cf" providerId="AD" clId="Web-{60FB56C7-A8E4-AC13-7BA6-8ACD38A828A7}" dt="2025-04-29T01:34:12.318" v="362"/>
          <ac:spMkLst>
            <pc:docMk/>
            <pc:sldMk cId="3381800717" sldId="281"/>
            <ac:spMk id="19" creationId="{5D6C15A0-C087-4593-8414-2B4EC1CDC3DE}"/>
          </ac:spMkLst>
        </pc:spChg>
        <pc:spChg chg="add del">
          <ac:chgData name="Hagenauer, Christoph" userId="S::hagenauc@uscb.edu::571c79d6-a29f-4002-94e1-ebccd1e261cf" providerId="AD" clId="Web-{60FB56C7-A8E4-AC13-7BA6-8ACD38A828A7}" dt="2025-04-29T01:35:25.289" v="368"/>
          <ac:spMkLst>
            <pc:docMk/>
            <pc:sldMk cId="3381800717" sldId="281"/>
            <ac:spMk id="24" creationId="{100EDD19-6802-4EC3-95CE-CFFAB042CFD6}"/>
          </ac:spMkLst>
        </pc:spChg>
        <pc:spChg chg="add del">
          <ac:chgData name="Hagenauer, Christoph" userId="S::hagenauc@uscb.edu::571c79d6-a29f-4002-94e1-ebccd1e261cf" providerId="AD" clId="Web-{60FB56C7-A8E4-AC13-7BA6-8ACD38A828A7}" dt="2025-04-29T01:35:25.289" v="368"/>
          <ac:spMkLst>
            <pc:docMk/>
            <pc:sldMk cId="3381800717" sldId="281"/>
            <ac:spMk id="26"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1541952726" sldId="282"/>
        </pc:sldMkLst>
        <pc:spChg chg="mod ord">
          <ac:chgData name="Hagenauer, Christoph" userId="S::hagenauc@uscb.edu::571c79d6-a29f-4002-94e1-ebccd1e261cf" providerId="AD" clId="Web-{60FB56C7-A8E4-AC13-7BA6-8ACD38A828A7}" dt="2025-04-29T01:35:25.289" v="368"/>
          <ac:spMkLst>
            <pc:docMk/>
            <pc:sldMk cId="1541952726" sldId="282"/>
            <ac:spMk id="2" creationId="{6E8DF730-F2DF-D152-F591-680D48B81E19}"/>
          </ac:spMkLst>
        </pc:spChg>
        <pc:spChg chg="mod ord">
          <ac:chgData name="Hagenauer, Christoph" userId="S::hagenauc@uscb.edu::571c79d6-a29f-4002-94e1-ebccd1e261cf" providerId="AD" clId="Web-{60FB56C7-A8E4-AC13-7BA6-8ACD38A828A7}" dt="2025-04-29T01:35:25.289" v="368"/>
          <ac:spMkLst>
            <pc:docMk/>
            <pc:sldMk cId="1541952726" sldId="282"/>
            <ac:spMk id="3" creationId="{51007DF0-1E55-E92C-694E-07D38F7087B7}"/>
          </ac:spMkLst>
        </pc:spChg>
        <pc:spChg chg="add del">
          <ac:chgData name="Hagenauer, Christoph" userId="S::hagenauc@uscb.edu::571c79d6-a29f-4002-94e1-ebccd1e261cf" providerId="AD" clId="Web-{60FB56C7-A8E4-AC13-7BA6-8ACD38A828A7}" dt="2025-04-29T01:33:46.240" v="356"/>
          <ac:spMkLst>
            <pc:docMk/>
            <pc:sldMk cId="1541952726" sldId="282"/>
            <ac:spMk id="8" creationId="{907EF6B7-1338-4443-8C46-6A318D952DFD}"/>
          </ac:spMkLst>
        </pc:spChg>
        <pc:spChg chg="add del">
          <ac:chgData name="Hagenauer, Christoph" userId="S::hagenauc@uscb.edu::571c79d6-a29f-4002-94e1-ebccd1e261cf" providerId="AD" clId="Web-{60FB56C7-A8E4-AC13-7BA6-8ACD38A828A7}" dt="2025-04-29T01:33:46.240" v="356"/>
          <ac:spMkLst>
            <pc:docMk/>
            <pc:sldMk cId="1541952726" sldId="282"/>
            <ac:spMk id="10" creationId="{DAAE4CDD-124C-4DCF-9584-B6033B545DD5}"/>
          </ac:spMkLst>
        </pc:spChg>
        <pc:spChg chg="add del">
          <ac:chgData name="Hagenauer, Christoph" userId="S::hagenauc@uscb.edu::571c79d6-a29f-4002-94e1-ebccd1e261cf" providerId="AD" clId="Web-{60FB56C7-A8E4-AC13-7BA6-8ACD38A828A7}" dt="2025-04-29T01:33:46.240" v="356"/>
          <ac:spMkLst>
            <pc:docMk/>
            <pc:sldMk cId="1541952726" sldId="282"/>
            <ac:spMk id="12" creationId="{081E4A58-353D-44AE-B2FC-2A74E2E400F7}"/>
          </ac:spMkLst>
        </pc:spChg>
        <pc:spChg chg="add del">
          <ac:chgData name="Hagenauer, Christoph" userId="S::hagenauc@uscb.edu::571c79d6-a29f-4002-94e1-ebccd1e261cf" providerId="AD" clId="Web-{60FB56C7-A8E4-AC13-7BA6-8ACD38A828A7}" dt="2025-04-29T01:34:06.943" v="360"/>
          <ac:spMkLst>
            <pc:docMk/>
            <pc:sldMk cId="1541952726" sldId="282"/>
            <ac:spMk id="17" creationId="{777A147A-9ED8-46B4-8660-1B3C2AA880B5}"/>
          </ac:spMkLst>
        </pc:spChg>
        <pc:spChg chg="add del">
          <ac:chgData name="Hagenauer, Christoph" userId="S::hagenauc@uscb.edu::571c79d6-a29f-4002-94e1-ebccd1e261cf" providerId="AD" clId="Web-{60FB56C7-A8E4-AC13-7BA6-8ACD38A828A7}" dt="2025-04-29T01:34:06.943" v="360"/>
          <ac:spMkLst>
            <pc:docMk/>
            <pc:sldMk cId="1541952726" sldId="282"/>
            <ac:spMk id="19" creationId="{5D6C15A0-C087-4593-8414-2B4EC1CDC3DE}"/>
          </ac:spMkLst>
        </pc:spChg>
        <pc:spChg chg="add del">
          <ac:chgData name="Hagenauer, Christoph" userId="S::hagenauc@uscb.edu::571c79d6-a29f-4002-94e1-ebccd1e261cf" providerId="AD" clId="Web-{60FB56C7-A8E4-AC13-7BA6-8ACD38A828A7}" dt="2025-04-29T01:35:25.289" v="368"/>
          <ac:spMkLst>
            <pc:docMk/>
            <pc:sldMk cId="1541952726" sldId="282"/>
            <ac:spMk id="24" creationId="{100EDD19-6802-4EC3-95CE-CFFAB042CFD6}"/>
          </ac:spMkLst>
        </pc:spChg>
        <pc:spChg chg="add del">
          <ac:chgData name="Hagenauer, Christoph" userId="S::hagenauc@uscb.edu::571c79d6-a29f-4002-94e1-ebccd1e261cf" providerId="AD" clId="Web-{60FB56C7-A8E4-AC13-7BA6-8ACD38A828A7}" dt="2025-04-29T01:35:25.289" v="368"/>
          <ac:spMkLst>
            <pc:docMk/>
            <pc:sldMk cId="1541952726" sldId="282"/>
            <ac:spMk id="26"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63169318" sldId="283"/>
        </pc:sldMkLst>
        <pc:spChg chg="mod ord">
          <ac:chgData name="Hagenauer, Christoph" userId="S::hagenauc@uscb.edu::571c79d6-a29f-4002-94e1-ebccd1e261cf" providerId="AD" clId="Web-{60FB56C7-A8E4-AC13-7BA6-8ACD38A828A7}" dt="2025-04-29T01:35:25.289" v="368"/>
          <ac:spMkLst>
            <pc:docMk/>
            <pc:sldMk cId="63169318" sldId="283"/>
            <ac:spMk id="2" creationId="{5E6820D1-A52D-B6EF-7680-63640FC0A569}"/>
          </ac:spMkLst>
        </pc:spChg>
        <pc:spChg chg="mod ord">
          <ac:chgData name="Hagenauer, Christoph" userId="S::hagenauc@uscb.edu::571c79d6-a29f-4002-94e1-ebccd1e261cf" providerId="AD" clId="Web-{60FB56C7-A8E4-AC13-7BA6-8ACD38A828A7}" dt="2025-04-29T01:35:25.289" v="368"/>
          <ac:spMkLst>
            <pc:docMk/>
            <pc:sldMk cId="63169318" sldId="283"/>
            <ac:spMk id="3" creationId="{1BE47271-EBEC-61B7-6E36-FFDD38BC2FA8}"/>
          </ac:spMkLst>
        </pc:spChg>
        <pc:spChg chg="add del">
          <ac:chgData name="Hagenauer, Christoph" userId="S::hagenauc@uscb.edu::571c79d6-a29f-4002-94e1-ebccd1e261cf" providerId="AD" clId="Web-{60FB56C7-A8E4-AC13-7BA6-8ACD38A828A7}" dt="2025-04-29T01:33:54.287" v="357"/>
          <ac:spMkLst>
            <pc:docMk/>
            <pc:sldMk cId="63169318" sldId="283"/>
            <ac:spMk id="8" creationId="{907EF6B7-1338-4443-8C46-6A318D952DFD}"/>
          </ac:spMkLst>
        </pc:spChg>
        <pc:spChg chg="add del">
          <ac:chgData name="Hagenauer, Christoph" userId="S::hagenauc@uscb.edu::571c79d6-a29f-4002-94e1-ebccd1e261cf" providerId="AD" clId="Web-{60FB56C7-A8E4-AC13-7BA6-8ACD38A828A7}" dt="2025-04-29T01:33:54.287" v="357"/>
          <ac:spMkLst>
            <pc:docMk/>
            <pc:sldMk cId="63169318" sldId="283"/>
            <ac:spMk id="10" creationId="{DAAE4CDD-124C-4DCF-9584-B6033B545DD5}"/>
          </ac:spMkLst>
        </pc:spChg>
        <pc:spChg chg="add del">
          <ac:chgData name="Hagenauer, Christoph" userId="S::hagenauc@uscb.edu::571c79d6-a29f-4002-94e1-ebccd1e261cf" providerId="AD" clId="Web-{60FB56C7-A8E4-AC13-7BA6-8ACD38A828A7}" dt="2025-04-29T01:33:54.287" v="357"/>
          <ac:spMkLst>
            <pc:docMk/>
            <pc:sldMk cId="63169318" sldId="283"/>
            <ac:spMk id="12" creationId="{081E4A58-353D-44AE-B2FC-2A74E2E400F7}"/>
          </ac:spMkLst>
        </pc:spChg>
        <pc:spChg chg="add del">
          <ac:chgData name="Hagenauer, Christoph" userId="S::hagenauc@uscb.edu::571c79d6-a29f-4002-94e1-ebccd1e261cf" providerId="AD" clId="Web-{60FB56C7-A8E4-AC13-7BA6-8ACD38A828A7}" dt="2025-04-29T01:35:25.289" v="368"/>
          <ac:spMkLst>
            <pc:docMk/>
            <pc:sldMk cId="63169318" sldId="283"/>
            <ac:spMk id="17" creationId="{100EDD19-6802-4EC3-95CE-CFFAB042CFD6}"/>
          </ac:spMkLst>
        </pc:spChg>
        <pc:spChg chg="add del">
          <ac:chgData name="Hagenauer, Christoph" userId="S::hagenauc@uscb.edu::571c79d6-a29f-4002-94e1-ebccd1e261cf" providerId="AD" clId="Web-{60FB56C7-A8E4-AC13-7BA6-8ACD38A828A7}" dt="2025-04-29T01:35:25.289" v="368"/>
          <ac:spMkLst>
            <pc:docMk/>
            <pc:sldMk cId="63169318" sldId="283"/>
            <ac:spMk id="19"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137992661" sldId="284"/>
        </pc:sldMkLst>
        <pc:spChg chg="mod ord">
          <ac:chgData name="Hagenauer, Christoph" userId="S::hagenauc@uscb.edu::571c79d6-a29f-4002-94e1-ebccd1e261cf" providerId="AD" clId="Web-{60FB56C7-A8E4-AC13-7BA6-8ACD38A828A7}" dt="2025-04-29T01:35:25.289" v="368"/>
          <ac:spMkLst>
            <pc:docMk/>
            <pc:sldMk cId="3137992661" sldId="284"/>
            <ac:spMk id="2" creationId="{B0DB90EE-8B05-AA19-5B75-4FA3B01C0959}"/>
          </ac:spMkLst>
        </pc:spChg>
        <pc:spChg chg="mod ord">
          <ac:chgData name="Hagenauer, Christoph" userId="S::hagenauc@uscb.edu::571c79d6-a29f-4002-94e1-ebccd1e261cf" providerId="AD" clId="Web-{60FB56C7-A8E4-AC13-7BA6-8ACD38A828A7}" dt="2025-04-29T01:35:25.289" v="368"/>
          <ac:spMkLst>
            <pc:docMk/>
            <pc:sldMk cId="3137992661" sldId="284"/>
            <ac:spMk id="3" creationId="{DB33F96F-89FF-8E5E-125E-B8F3254EB83C}"/>
          </ac:spMkLst>
        </pc:spChg>
        <pc:spChg chg="add del">
          <ac:chgData name="Hagenauer, Christoph" userId="S::hagenauc@uscb.edu::571c79d6-a29f-4002-94e1-ebccd1e261cf" providerId="AD" clId="Web-{60FB56C7-A8E4-AC13-7BA6-8ACD38A828A7}" dt="2025-04-29T01:35:25.289" v="368"/>
          <ac:spMkLst>
            <pc:docMk/>
            <pc:sldMk cId="3137992661" sldId="284"/>
            <ac:spMk id="8" creationId="{907EF6B7-1338-4443-8C46-6A318D952DFD}"/>
          </ac:spMkLst>
        </pc:spChg>
        <pc:spChg chg="add del">
          <ac:chgData name="Hagenauer, Christoph" userId="S::hagenauc@uscb.edu::571c79d6-a29f-4002-94e1-ebccd1e261cf" providerId="AD" clId="Web-{60FB56C7-A8E4-AC13-7BA6-8ACD38A828A7}" dt="2025-04-29T01:35:25.289" v="368"/>
          <ac:spMkLst>
            <pc:docMk/>
            <pc:sldMk cId="3137992661" sldId="284"/>
            <ac:spMk id="10" creationId="{DAAE4CDD-124C-4DCF-9584-B6033B545DD5}"/>
          </ac:spMkLst>
        </pc:spChg>
        <pc:spChg chg="add del">
          <ac:chgData name="Hagenauer, Christoph" userId="S::hagenauc@uscb.edu::571c79d6-a29f-4002-94e1-ebccd1e261cf" providerId="AD" clId="Web-{60FB56C7-A8E4-AC13-7BA6-8ACD38A828A7}" dt="2025-04-29T01:35:25.289" v="368"/>
          <ac:spMkLst>
            <pc:docMk/>
            <pc:sldMk cId="3137992661" sldId="284"/>
            <ac:spMk id="12" creationId="{081E4A58-353D-44AE-B2FC-2A74E2E400F7}"/>
          </ac:spMkLst>
        </pc:spChg>
      </pc:sldChg>
      <pc:sldChg chg="addSp delSp modSp mod setBg modClrScheme delDesignElem chgLayout modNotes">
        <pc:chgData name="Hagenauer, Christoph" userId="S::hagenauc@uscb.edu::571c79d6-a29f-4002-94e1-ebccd1e261cf" providerId="AD" clId="Web-{60FB56C7-A8E4-AC13-7BA6-8ACD38A828A7}" dt="2025-04-29T01:35:25.289" v="368"/>
        <pc:sldMkLst>
          <pc:docMk/>
          <pc:sldMk cId="2809186281" sldId="285"/>
        </pc:sldMkLst>
        <pc:spChg chg="mod ord">
          <ac:chgData name="Hagenauer, Christoph" userId="S::hagenauc@uscb.edu::571c79d6-a29f-4002-94e1-ebccd1e261cf" providerId="AD" clId="Web-{60FB56C7-A8E4-AC13-7BA6-8ACD38A828A7}" dt="2025-04-29T01:35:25.289" v="368"/>
          <ac:spMkLst>
            <pc:docMk/>
            <pc:sldMk cId="2809186281" sldId="285"/>
            <ac:spMk id="2" creationId="{1303BAB6-4327-6537-E3B4-394A888F553D}"/>
          </ac:spMkLst>
        </pc:spChg>
        <pc:spChg chg="mod ord">
          <ac:chgData name="Hagenauer, Christoph" userId="S::hagenauc@uscb.edu::571c79d6-a29f-4002-94e1-ebccd1e261cf" providerId="AD" clId="Web-{60FB56C7-A8E4-AC13-7BA6-8ACD38A828A7}" dt="2025-04-29T01:35:25.289" v="368"/>
          <ac:spMkLst>
            <pc:docMk/>
            <pc:sldMk cId="2809186281" sldId="285"/>
            <ac:spMk id="3" creationId="{5F5446AC-229E-CEF1-97ED-64CB3FB9043C}"/>
          </ac:spMkLst>
        </pc:spChg>
        <pc:spChg chg="add del">
          <ac:chgData name="Hagenauer, Christoph" userId="S::hagenauc@uscb.edu::571c79d6-a29f-4002-94e1-ebccd1e261cf" providerId="AD" clId="Web-{60FB56C7-A8E4-AC13-7BA6-8ACD38A828A7}" dt="2025-04-29T01:34:02.224" v="359"/>
          <ac:spMkLst>
            <pc:docMk/>
            <pc:sldMk cId="2809186281" sldId="285"/>
            <ac:spMk id="8" creationId="{907EF6B7-1338-4443-8C46-6A318D952DFD}"/>
          </ac:spMkLst>
        </pc:spChg>
        <pc:spChg chg="add del">
          <ac:chgData name="Hagenauer, Christoph" userId="S::hagenauc@uscb.edu::571c79d6-a29f-4002-94e1-ebccd1e261cf" providerId="AD" clId="Web-{60FB56C7-A8E4-AC13-7BA6-8ACD38A828A7}" dt="2025-04-29T01:34:02.224" v="359"/>
          <ac:spMkLst>
            <pc:docMk/>
            <pc:sldMk cId="2809186281" sldId="285"/>
            <ac:spMk id="10" creationId="{DAAE4CDD-124C-4DCF-9584-B6033B545DD5}"/>
          </ac:spMkLst>
        </pc:spChg>
        <pc:spChg chg="add del">
          <ac:chgData name="Hagenauer, Christoph" userId="S::hagenauc@uscb.edu::571c79d6-a29f-4002-94e1-ebccd1e261cf" providerId="AD" clId="Web-{60FB56C7-A8E4-AC13-7BA6-8ACD38A828A7}" dt="2025-04-29T01:34:02.224" v="359"/>
          <ac:spMkLst>
            <pc:docMk/>
            <pc:sldMk cId="2809186281" sldId="285"/>
            <ac:spMk id="12" creationId="{081E4A58-353D-44AE-B2FC-2A74E2E400F7}"/>
          </ac:spMkLst>
        </pc:spChg>
        <pc:spChg chg="add del">
          <ac:chgData name="Hagenauer, Christoph" userId="S::hagenauc@uscb.edu::571c79d6-a29f-4002-94e1-ebccd1e261cf" providerId="AD" clId="Web-{60FB56C7-A8E4-AC13-7BA6-8ACD38A828A7}" dt="2025-04-29T01:35:25.289" v="368"/>
          <ac:spMkLst>
            <pc:docMk/>
            <pc:sldMk cId="2809186281" sldId="285"/>
            <ac:spMk id="17" creationId="{100EDD19-6802-4EC3-95CE-CFFAB042CFD6}"/>
          </ac:spMkLst>
        </pc:spChg>
        <pc:spChg chg="add del">
          <ac:chgData name="Hagenauer, Christoph" userId="S::hagenauc@uscb.edu::571c79d6-a29f-4002-94e1-ebccd1e261cf" providerId="AD" clId="Web-{60FB56C7-A8E4-AC13-7BA6-8ACD38A828A7}" dt="2025-04-29T01:35:25.289" v="368"/>
          <ac:spMkLst>
            <pc:docMk/>
            <pc:sldMk cId="2809186281" sldId="285"/>
            <ac:spMk id="19" creationId="{DB17E863-922E-4C26-BD64-E8FD41D28661}"/>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3548994069" sldId="286"/>
        </pc:sldMkLst>
        <pc:spChg chg="mod ord">
          <ac:chgData name="Hagenauer, Christoph" userId="S::hagenauc@uscb.edu::571c79d6-a29f-4002-94e1-ebccd1e261cf" providerId="AD" clId="Web-{60FB56C7-A8E4-AC13-7BA6-8ACD38A828A7}" dt="2025-04-29T01:35:25.289" v="368"/>
          <ac:spMkLst>
            <pc:docMk/>
            <pc:sldMk cId="3548994069" sldId="286"/>
            <ac:spMk id="2" creationId="{F745D681-43F0-2575-C3F5-1DA31A1DD105}"/>
          </ac:spMkLst>
        </pc:spChg>
        <pc:spChg chg="mod ord">
          <ac:chgData name="Hagenauer, Christoph" userId="S::hagenauc@uscb.edu::571c79d6-a29f-4002-94e1-ebccd1e261cf" providerId="AD" clId="Web-{60FB56C7-A8E4-AC13-7BA6-8ACD38A828A7}" dt="2025-04-29T01:35:25.289" v="368"/>
          <ac:spMkLst>
            <pc:docMk/>
            <pc:sldMk cId="3548994069" sldId="286"/>
            <ac:spMk id="3" creationId="{5DFC2A46-C9E0-94DE-E35E-B22C7C51DBAB}"/>
          </ac:spMkLst>
        </pc:spChg>
        <pc:spChg chg="add del">
          <ac:chgData name="Hagenauer, Christoph" userId="S::hagenauc@uscb.edu::571c79d6-a29f-4002-94e1-ebccd1e261cf" providerId="AD" clId="Web-{60FB56C7-A8E4-AC13-7BA6-8ACD38A828A7}" dt="2025-04-29T01:35:25.289" v="368"/>
          <ac:spMkLst>
            <pc:docMk/>
            <pc:sldMk cId="3548994069" sldId="286"/>
            <ac:spMk id="8" creationId="{1BB867FF-FC45-48F7-8104-F89BE54909F1}"/>
          </ac:spMkLst>
        </pc:spChg>
        <pc:spChg chg="add del">
          <ac:chgData name="Hagenauer, Christoph" userId="S::hagenauc@uscb.edu::571c79d6-a29f-4002-94e1-ebccd1e261cf" providerId="AD" clId="Web-{60FB56C7-A8E4-AC13-7BA6-8ACD38A828A7}" dt="2025-04-29T01:35:25.289" v="368"/>
          <ac:spMkLst>
            <pc:docMk/>
            <pc:sldMk cId="3548994069" sldId="286"/>
            <ac:spMk id="10" creationId="{8BB56887-D0D5-4F0C-9E19-7247EB83C8B7}"/>
          </ac:spMkLst>
        </pc:spChg>
        <pc:spChg chg="add del">
          <ac:chgData name="Hagenauer, Christoph" userId="S::hagenauc@uscb.edu::571c79d6-a29f-4002-94e1-ebccd1e261cf" providerId="AD" clId="Web-{60FB56C7-A8E4-AC13-7BA6-8ACD38A828A7}" dt="2025-04-29T01:35:25.289" v="368"/>
          <ac:spMkLst>
            <pc:docMk/>
            <pc:sldMk cId="3548994069" sldId="286"/>
            <ac:spMk id="12" creationId="{081E4A58-353D-44AE-B2FC-2A74E2E400F7}"/>
          </ac:spMkLst>
        </pc:spChg>
      </pc:sldChg>
      <pc:sldChg chg="modSp mod modClrScheme chgLayout">
        <pc:chgData name="Hagenauer, Christoph" userId="S::hagenauc@uscb.edu::571c79d6-a29f-4002-94e1-ebccd1e261cf" providerId="AD" clId="Web-{60FB56C7-A8E4-AC13-7BA6-8ACD38A828A7}" dt="2025-04-29T01:35:25.289" v="368"/>
        <pc:sldMkLst>
          <pc:docMk/>
          <pc:sldMk cId="1093177224" sldId="287"/>
        </pc:sldMkLst>
        <pc:spChg chg="mod ord">
          <ac:chgData name="Hagenauer, Christoph" userId="S::hagenauc@uscb.edu::571c79d6-a29f-4002-94e1-ebccd1e261cf" providerId="AD" clId="Web-{60FB56C7-A8E4-AC13-7BA6-8ACD38A828A7}" dt="2025-04-29T01:35:25.289" v="368"/>
          <ac:spMkLst>
            <pc:docMk/>
            <pc:sldMk cId="1093177224" sldId="287"/>
            <ac:spMk id="2" creationId="{F745D681-43F0-2575-C3F5-1DA31A1DD105}"/>
          </ac:spMkLst>
        </pc:spChg>
        <pc:spChg chg="mod ord">
          <ac:chgData name="Hagenauer, Christoph" userId="S::hagenauc@uscb.edu::571c79d6-a29f-4002-94e1-ebccd1e261cf" providerId="AD" clId="Web-{60FB56C7-A8E4-AC13-7BA6-8ACD38A828A7}" dt="2025-04-29T01:35:25.289" v="368"/>
          <ac:spMkLst>
            <pc:docMk/>
            <pc:sldMk cId="1093177224" sldId="287"/>
            <ac:spMk id="3" creationId="{5DFC2A46-C9E0-94DE-E35E-B22C7C51DBAB}"/>
          </ac:spMkLst>
        </pc:spChg>
      </pc:sldChg>
      <pc:sldChg chg="addSp delSp modSp mod setBg modClrScheme chgLayout">
        <pc:chgData name="Hagenauer, Christoph" userId="S::hagenauc@uscb.edu::571c79d6-a29f-4002-94e1-ebccd1e261cf" providerId="AD" clId="Web-{60FB56C7-A8E4-AC13-7BA6-8ACD38A828A7}" dt="2025-04-29T01:40:16.501" v="643"/>
        <pc:sldMkLst>
          <pc:docMk/>
          <pc:sldMk cId="3972713666" sldId="288"/>
        </pc:sldMkLst>
        <pc:spChg chg="mod ord">
          <ac:chgData name="Hagenauer, Christoph" userId="S::hagenauc@uscb.edu::571c79d6-a29f-4002-94e1-ebccd1e261cf" providerId="AD" clId="Web-{60FB56C7-A8E4-AC13-7BA6-8ACD38A828A7}" dt="2025-04-29T01:35:25.289" v="368"/>
          <ac:spMkLst>
            <pc:docMk/>
            <pc:sldMk cId="3972713666" sldId="288"/>
            <ac:spMk id="2" creationId="{F9F5FEE1-0C5A-4855-4117-5EAA45D7E8B8}"/>
          </ac:spMkLst>
        </pc:spChg>
        <pc:spChg chg="add del">
          <ac:chgData name="Hagenauer, Christoph" userId="S::hagenauc@uscb.edu::571c79d6-a29f-4002-94e1-ebccd1e261cf" providerId="AD" clId="Web-{60FB56C7-A8E4-AC13-7BA6-8ACD38A828A7}" dt="2025-04-29T01:27:30.853" v="137"/>
          <ac:spMkLst>
            <pc:docMk/>
            <pc:sldMk cId="3972713666" sldId="288"/>
            <ac:spMk id="10" creationId="{35DB3719-6FDC-4E5D-891D-FF40B7300F64}"/>
          </ac:spMkLst>
        </pc:spChg>
        <pc:spChg chg="add del">
          <ac:chgData name="Hagenauer, Christoph" userId="S::hagenauc@uscb.edu::571c79d6-a29f-4002-94e1-ebccd1e261cf" providerId="AD" clId="Web-{60FB56C7-A8E4-AC13-7BA6-8ACD38A828A7}" dt="2025-04-29T01:27:30.853" v="137"/>
          <ac:spMkLst>
            <pc:docMk/>
            <pc:sldMk cId="3972713666" sldId="288"/>
            <ac:spMk id="12" creationId="{E0CBAC23-2E3F-4A90-BA59-F8299F6A5439}"/>
          </ac:spMkLst>
        </pc:spChg>
        <pc:graphicFrameChg chg="mod ord modGraphic">
          <ac:chgData name="Hagenauer, Christoph" userId="S::hagenauc@uscb.edu::571c79d6-a29f-4002-94e1-ebccd1e261cf" providerId="AD" clId="Web-{60FB56C7-A8E4-AC13-7BA6-8ACD38A828A7}" dt="2025-04-29T01:40:16.501" v="643"/>
          <ac:graphicFrameMkLst>
            <pc:docMk/>
            <pc:sldMk cId="3972713666" sldId="288"/>
            <ac:graphicFrameMk id="5" creationId="{AB799135-D1F7-214A-2EFC-2740A7267028}"/>
          </ac:graphicFrameMkLst>
        </pc:graphicFrame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981111443" sldId="289"/>
        </pc:sldMkLst>
        <pc:spChg chg="mod ord">
          <ac:chgData name="Hagenauer, Christoph" userId="S::hagenauc@uscb.edu::571c79d6-a29f-4002-94e1-ebccd1e261cf" providerId="AD" clId="Web-{60FB56C7-A8E4-AC13-7BA6-8ACD38A828A7}" dt="2025-04-29T01:35:25.289" v="368"/>
          <ac:spMkLst>
            <pc:docMk/>
            <pc:sldMk cId="981111443" sldId="289"/>
            <ac:spMk id="2" creationId="{82ED2054-4145-BE53-58DE-1BC8DCCA88ED}"/>
          </ac:spMkLst>
        </pc:spChg>
        <pc:spChg chg="mod ord">
          <ac:chgData name="Hagenauer, Christoph" userId="S::hagenauc@uscb.edu::571c79d6-a29f-4002-94e1-ebccd1e261cf" providerId="AD" clId="Web-{60FB56C7-A8E4-AC13-7BA6-8ACD38A828A7}" dt="2025-04-29T01:35:25.289" v="368"/>
          <ac:spMkLst>
            <pc:docMk/>
            <pc:sldMk cId="981111443" sldId="289"/>
            <ac:spMk id="3" creationId="{2DD00EC4-F46A-61E5-2DB4-F259B14D7371}"/>
          </ac:spMkLst>
        </pc:spChg>
        <pc:spChg chg="add del">
          <ac:chgData name="Hagenauer, Christoph" userId="S::hagenauc@uscb.edu::571c79d6-a29f-4002-94e1-ebccd1e261cf" providerId="AD" clId="Web-{60FB56C7-A8E4-AC13-7BA6-8ACD38A828A7}" dt="2025-04-29T01:25:32.741" v="113"/>
          <ac:spMkLst>
            <pc:docMk/>
            <pc:sldMk cId="981111443" sldId="289"/>
            <ac:spMk id="8" creationId="{907EF6B7-1338-4443-8C46-6A318D952DFD}"/>
          </ac:spMkLst>
        </pc:spChg>
        <pc:spChg chg="add del">
          <ac:chgData name="Hagenauer, Christoph" userId="S::hagenauc@uscb.edu::571c79d6-a29f-4002-94e1-ebccd1e261cf" providerId="AD" clId="Web-{60FB56C7-A8E4-AC13-7BA6-8ACD38A828A7}" dt="2025-04-29T01:25:32.741" v="113"/>
          <ac:spMkLst>
            <pc:docMk/>
            <pc:sldMk cId="981111443" sldId="289"/>
            <ac:spMk id="10" creationId="{DAAE4CDD-124C-4DCF-9584-B6033B545DD5}"/>
          </ac:spMkLst>
        </pc:spChg>
        <pc:spChg chg="add del">
          <ac:chgData name="Hagenauer, Christoph" userId="S::hagenauc@uscb.edu::571c79d6-a29f-4002-94e1-ebccd1e261cf" providerId="AD" clId="Web-{60FB56C7-A8E4-AC13-7BA6-8ACD38A828A7}" dt="2025-04-29T01:25:32.741" v="113"/>
          <ac:spMkLst>
            <pc:docMk/>
            <pc:sldMk cId="981111443" sldId="289"/>
            <ac:spMk id="12" creationId="{081E4A58-353D-44AE-B2FC-2A74E2E400F7}"/>
          </ac:spMkLst>
        </pc:spChg>
        <pc:spChg chg="add del">
          <ac:chgData name="Hagenauer, Christoph" userId="S::hagenauc@uscb.edu::571c79d6-a29f-4002-94e1-ebccd1e261cf" providerId="AD" clId="Web-{60FB56C7-A8E4-AC13-7BA6-8ACD38A828A7}" dt="2025-04-29T01:35:25.289" v="368"/>
          <ac:spMkLst>
            <pc:docMk/>
            <pc:sldMk cId="981111443" sldId="289"/>
            <ac:spMk id="14" creationId="{FA23A907-97FB-4A8F-880A-DD77401C4296}"/>
          </ac:spMkLst>
        </pc:spChg>
        <pc:spChg chg="add del">
          <ac:chgData name="Hagenauer, Christoph" userId="S::hagenauc@uscb.edu::571c79d6-a29f-4002-94e1-ebccd1e261cf" providerId="AD" clId="Web-{60FB56C7-A8E4-AC13-7BA6-8ACD38A828A7}" dt="2025-04-29T01:35:25.289" v="368"/>
          <ac:spMkLst>
            <pc:docMk/>
            <pc:sldMk cId="981111443" sldId="289"/>
            <ac:spMk id="15" creationId="{C2554CA6-288E-4202-BC52-2E5A8F0C0AED}"/>
          </ac:spMkLst>
        </pc:spChg>
        <pc:spChg chg="add del">
          <ac:chgData name="Hagenauer, Christoph" userId="S::hagenauc@uscb.edu::571c79d6-a29f-4002-94e1-ebccd1e261cf" providerId="AD" clId="Web-{60FB56C7-A8E4-AC13-7BA6-8ACD38A828A7}" dt="2025-04-29T01:35:25.289" v="368"/>
          <ac:spMkLst>
            <pc:docMk/>
            <pc:sldMk cId="981111443" sldId="289"/>
            <ac:spMk id="16" creationId="{B10BB131-AC8E-4A8E-A5D1-36260F720C3B}"/>
          </ac:spMkLst>
        </pc:spChg>
        <pc:spChg chg="add del">
          <ac:chgData name="Hagenauer, Christoph" userId="S::hagenauc@uscb.edu::571c79d6-a29f-4002-94e1-ebccd1e261cf" providerId="AD" clId="Web-{60FB56C7-A8E4-AC13-7BA6-8ACD38A828A7}" dt="2025-04-29T01:35:25.289" v="368"/>
          <ac:spMkLst>
            <pc:docMk/>
            <pc:sldMk cId="981111443" sldId="289"/>
            <ac:spMk id="17" creationId="{5B7778FC-632E-4DCA-A7CB-0D7731CCF970}"/>
          </ac:spMkLst>
        </pc:spChg>
      </pc:sldChg>
      <pc:sldChg chg="addSp delSp modSp mod setBg modClrScheme chgLayout">
        <pc:chgData name="Hagenauer, Christoph" userId="S::hagenauc@uscb.edu::571c79d6-a29f-4002-94e1-ebccd1e261cf" providerId="AD" clId="Web-{60FB56C7-A8E4-AC13-7BA6-8ACD38A828A7}" dt="2025-04-29T01:40:58.252" v="646"/>
        <pc:sldMkLst>
          <pc:docMk/>
          <pc:sldMk cId="1280695226" sldId="290"/>
        </pc:sldMkLst>
        <pc:spChg chg="mod ord">
          <ac:chgData name="Hagenauer, Christoph" userId="S::hagenauc@uscb.edu::571c79d6-a29f-4002-94e1-ebccd1e261cf" providerId="AD" clId="Web-{60FB56C7-A8E4-AC13-7BA6-8ACD38A828A7}" dt="2025-04-29T01:40:58.252" v="646"/>
          <ac:spMkLst>
            <pc:docMk/>
            <pc:sldMk cId="1280695226" sldId="290"/>
            <ac:spMk id="2" creationId="{35508929-C216-E177-F293-861EC9CC4812}"/>
          </ac:spMkLst>
        </pc:spChg>
        <pc:spChg chg="mod ord">
          <ac:chgData name="Hagenauer, Christoph" userId="S::hagenauc@uscb.edu::571c79d6-a29f-4002-94e1-ebccd1e261cf" providerId="AD" clId="Web-{60FB56C7-A8E4-AC13-7BA6-8ACD38A828A7}" dt="2025-04-29T01:40:58.252" v="646"/>
          <ac:spMkLst>
            <pc:docMk/>
            <pc:sldMk cId="1280695226" sldId="290"/>
            <ac:spMk id="6" creationId="{930E3C1A-8F4B-7B57-C957-B9FEBDA2E52A}"/>
          </ac:spMkLst>
        </pc:spChg>
        <pc:spChg chg="add del">
          <ac:chgData name="Hagenauer, Christoph" userId="S::hagenauc@uscb.edu::571c79d6-a29f-4002-94e1-ebccd1e261cf" providerId="AD" clId="Web-{60FB56C7-A8E4-AC13-7BA6-8ACD38A828A7}" dt="2025-04-29T01:40:58.252" v="645"/>
          <ac:spMkLst>
            <pc:docMk/>
            <pc:sldMk cId="1280695226" sldId="290"/>
            <ac:spMk id="11" creationId="{100EDD19-6802-4EC3-95CE-CFFAB042CFD6}"/>
          </ac:spMkLst>
        </pc:spChg>
        <pc:spChg chg="add del">
          <ac:chgData name="Hagenauer, Christoph" userId="S::hagenauc@uscb.edu::571c79d6-a29f-4002-94e1-ebccd1e261cf" providerId="AD" clId="Web-{60FB56C7-A8E4-AC13-7BA6-8ACD38A828A7}" dt="2025-04-29T01:40:58.252" v="645"/>
          <ac:spMkLst>
            <pc:docMk/>
            <pc:sldMk cId="1280695226" sldId="290"/>
            <ac:spMk id="13" creationId="{DB17E863-922E-4C26-BD64-E8FD41D28661}"/>
          </ac:spMkLst>
        </pc:spChg>
        <pc:spChg chg="add">
          <ac:chgData name="Hagenauer, Christoph" userId="S::hagenauc@uscb.edu::571c79d6-a29f-4002-94e1-ebccd1e261cf" providerId="AD" clId="Web-{60FB56C7-A8E4-AC13-7BA6-8ACD38A828A7}" dt="2025-04-29T01:40:58.252" v="646"/>
          <ac:spMkLst>
            <pc:docMk/>
            <pc:sldMk cId="1280695226" sldId="290"/>
            <ac:spMk id="15" creationId="{081E4A58-353D-44AE-B2FC-2A74E2E400F7}"/>
          </ac:spMkLst>
        </pc:spChg>
        <pc:spChg chg="add">
          <ac:chgData name="Hagenauer, Christoph" userId="S::hagenauc@uscb.edu::571c79d6-a29f-4002-94e1-ebccd1e261cf" providerId="AD" clId="Web-{60FB56C7-A8E4-AC13-7BA6-8ACD38A828A7}" dt="2025-04-29T01:40:58.252" v="646"/>
          <ac:spMkLst>
            <pc:docMk/>
            <pc:sldMk cId="1280695226" sldId="290"/>
            <ac:spMk id="16" creationId="{1BB867FF-FC45-48F7-8104-F89BE54909F1}"/>
          </ac:spMkLst>
        </pc:spChg>
        <pc:spChg chg="add">
          <ac:chgData name="Hagenauer, Christoph" userId="S::hagenauc@uscb.edu::571c79d6-a29f-4002-94e1-ebccd1e261cf" providerId="AD" clId="Web-{60FB56C7-A8E4-AC13-7BA6-8ACD38A828A7}" dt="2025-04-29T01:40:58.252" v="646"/>
          <ac:spMkLst>
            <pc:docMk/>
            <pc:sldMk cId="1280695226" sldId="290"/>
            <ac:spMk id="17" creationId="{8BB56887-D0D5-4F0C-9E19-7247EB83C8B7}"/>
          </ac:spMkLst>
        </pc:spChg>
      </pc:sldChg>
      <pc:sldChg chg="modSp mod modClrScheme chgLayout">
        <pc:chgData name="Hagenauer, Christoph" userId="S::hagenauc@uscb.edu::571c79d6-a29f-4002-94e1-ebccd1e261cf" providerId="AD" clId="Web-{60FB56C7-A8E4-AC13-7BA6-8ACD38A828A7}" dt="2025-04-29T01:35:25.289" v="368"/>
        <pc:sldMkLst>
          <pc:docMk/>
          <pc:sldMk cId="2272078799" sldId="291"/>
        </pc:sldMkLst>
        <pc:spChg chg="mod ord">
          <ac:chgData name="Hagenauer, Christoph" userId="S::hagenauc@uscb.edu::571c79d6-a29f-4002-94e1-ebccd1e261cf" providerId="AD" clId="Web-{60FB56C7-A8E4-AC13-7BA6-8ACD38A828A7}" dt="2025-04-29T01:35:25.289" v="368"/>
          <ac:spMkLst>
            <pc:docMk/>
            <pc:sldMk cId="2272078799" sldId="291"/>
            <ac:spMk id="2" creationId="{1FEEB2A6-4CE3-0C7D-F798-3D35ACB97763}"/>
          </ac:spMkLst>
        </pc:spChg>
        <pc:spChg chg="mod ord">
          <ac:chgData name="Hagenauer, Christoph" userId="S::hagenauc@uscb.edu::571c79d6-a29f-4002-94e1-ebccd1e261cf" providerId="AD" clId="Web-{60FB56C7-A8E4-AC13-7BA6-8ACD38A828A7}" dt="2025-04-29T01:35:25.289" v="368"/>
          <ac:spMkLst>
            <pc:docMk/>
            <pc:sldMk cId="2272078799" sldId="291"/>
            <ac:spMk id="3" creationId="{A09CFC80-83EE-D89C-2ED1-EEE4F75010B6}"/>
          </ac:spMkLst>
        </pc:sp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880522994" sldId="292"/>
        </pc:sldMkLst>
        <pc:spChg chg="del">
          <ac:chgData name="Hagenauer, Christoph" userId="S::hagenauc@uscb.edu::571c79d6-a29f-4002-94e1-ebccd1e261cf" providerId="AD" clId="Web-{60FB56C7-A8E4-AC13-7BA6-8ACD38A828A7}" dt="2025-04-29T01:28:54.356" v="281"/>
          <ac:spMkLst>
            <pc:docMk/>
            <pc:sldMk cId="880522994" sldId="292"/>
            <ac:spMk id="2" creationId="{AC634C8A-3569-F290-0B24-54941C25F343}"/>
          </ac:spMkLst>
        </pc:spChg>
        <pc:spChg chg="del">
          <ac:chgData name="Hagenauer, Christoph" userId="S::hagenauc@uscb.edu::571c79d6-a29f-4002-94e1-ebccd1e261cf" providerId="AD" clId="Web-{60FB56C7-A8E4-AC13-7BA6-8ACD38A828A7}" dt="2025-04-29T01:28:54.356" v="281"/>
          <ac:spMkLst>
            <pc:docMk/>
            <pc:sldMk cId="880522994" sldId="292"/>
            <ac:spMk id="6" creationId="{7D8D4BF0-73A4-D046-4212-253D2933CCB1}"/>
          </ac:spMkLst>
        </pc:spChg>
        <pc:spChg chg="add del">
          <ac:chgData name="Hagenauer, Christoph" userId="S::hagenauc@uscb.edu::571c79d6-a29f-4002-94e1-ebccd1e261cf" providerId="AD" clId="Web-{60FB56C7-A8E4-AC13-7BA6-8ACD38A828A7}" dt="2025-04-29T01:35:25.289" v="368"/>
          <ac:spMkLst>
            <pc:docMk/>
            <pc:sldMk cId="880522994" sldId="292"/>
            <ac:spMk id="16" creationId="{F3060C83-F051-4F0E-ABAD-AA0DFC48B218}"/>
          </ac:spMkLst>
        </pc:spChg>
        <pc:spChg chg="add del">
          <ac:chgData name="Hagenauer, Christoph" userId="S::hagenauc@uscb.edu::571c79d6-a29f-4002-94e1-ebccd1e261cf" providerId="AD" clId="Web-{60FB56C7-A8E4-AC13-7BA6-8ACD38A828A7}" dt="2025-04-29T01:35:25.289" v="368"/>
          <ac:spMkLst>
            <pc:docMk/>
            <pc:sldMk cId="880522994" sldId="292"/>
            <ac:spMk id="18" creationId="{83C98ABE-055B-441F-B07E-44F97F083C39}"/>
          </ac:spMkLst>
        </pc:spChg>
        <pc:spChg chg="add del">
          <ac:chgData name="Hagenauer, Christoph" userId="S::hagenauc@uscb.edu::571c79d6-a29f-4002-94e1-ebccd1e261cf" providerId="AD" clId="Web-{60FB56C7-A8E4-AC13-7BA6-8ACD38A828A7}" dt="2025-04-29T01:35:25.289" v="368"/>
          <ac:spMkLst>
            <pc:docMk/>
            <pc:sldMk cId="880522994" sldId="292"/>
            <ac:spMk id="20" creationId="{29FDB030-9B49-4CED-8CCD-4D99382388AC}"/>
          </ac:spMkLst>
        </pc:spChg>
        <pc:spChg chg="add del">
          <ac:chgData name="Hagenauer, Christoph" userId="S::hagenauc@uscb.edu::571c79d6-a29f-4002-94e1-ebccd1e261cf" providerId="AD" clId="Web-{60FB56C7-A8E4-AC13-7BA6-8ACD38A828A7}" dt="2025-04-29T01:35:25.289" v="368"/>
          <ac:spMkLst>
            <pc:docMk/>
            <pc:sldMk cId="880522994" sldId="292"/>
            <ac:spMk id="22" creationId="{3783CA14-24A1-485C-8B30-D6A5D87987AD}"/>
          </ac:spMkLst>
        </pc:spChg>
        <pc:spChg chg="add del">
          <ac:chgData name="Hagenauer, Christoph" userId="S::hagenauc@uscb.edu::571c79d6-a29f-4002-94e1-ebccd1e261cf" providerId="AD" clId="Web-{60FB56C7-A8E4-AC13-7BA6-8ACD38A828A7}" dt="2025-04-29T01:35:25.289" v="368"/>
          <ac:spMkLst>
            <pc:docMk/>
            <pc:sldMk cId="880522994" sldId="292"/>
            <ac:spMk id="24" creationId="{9A97C86A-04D6-40F7-AE84-31AB43E6A846}"/>
          </ac:spMkLst>
        </pc:spChg>
        <pc:spChg chg="add del">
          <ac:chgData name="Hagenauer, Christoph" userId="S::hagenauc@uscb.edu::571c79d6-a29f-4002-94e1-ebccd1e261cf" providerId="AD" clId="Web-{60FB56C7-A8E4-AC13-7BA6-8ACD38A828A7}" dt="2025-04-29T01:35:25.289" v="368"/>
          <ac:spMkLst>
            <pc:docMk/>
            <pc:sldMk cId="880522994" sldId="292"/>
            <ac:spMk id="26" creationId="{FF9F2414-84E8-453E-B1F3-389FDE8192D9}"/>
          </ac:spMkLst>
        </pc:spChg>
        <pc:spChg chg="add del">
          <ac:chgData name="Hagenauer, Christoph" userId="S::hagenauc@uscb.edu::571c79d6-a29f-4002-94e1-ebccd1e261cf" providerId="AD" clId="Web-{60FB56C7-A8E4-AC13-7BA6-8ACD38A828A7}" dt="2025-04-29T01:35:25.289" v="368"/>
          <ac:spMkLst>
            <pc:docMk/>
            <pc:sldMk cId="880522994" sldId="292"/>
            <ac:spMk id="28" creationId="{3ECA69A1-7536-43AC-85EF-C7106179F5ED}"/>
          </ac:spMkLst>
        </pc:spChg>
        <pc:picChg chg="mod ord">
          <ac:chgData name="Hagenauer, Christoph" userId="S::hagenauc@uscb.edu::571c79d6-a29f-4002-94e1-ebccd1e261cf" providerId="AD" clId="Web-{60FB56C7-A8E4-AC13-7BA6-8ACD38A828A7}" dt="2025-04-29T01:35:25.289" v="368"/>
          <ac:picMkLst>
            <pc:docMk/>
            <pc:sldMk cId="880522994" sldId="292"/>
            <ac:picMk id="11" creationId="{4EA0DF6B-F361-4E2A-1504-E79FFB33A11F}"/>
          </ac:picMkLst>
        </pc:picChg>
      </pc:sldChg>
      <pc:sldChg chg="addSp delSp modSp mod setBg modClrScheme chgLayout">
        <pc:chgData name="Hagenauer, Christoph" userId="S::hagenauc@uscb.edu::571c79d6-a29f-4002-94e1-ebccd1e261cf" providerId="AD" clId="Web-{60FB56C7-A8E4-AC13-7BA6-8ACD38A828A7}" dt="2025-04-29T01:35:25.289" v="368"/>
        <pc:sldMkLst>
          <pc:docMk/>
          <pc:sldMk cId="3139057162" sldId="293"/>
        </pc:sldMkLst>
        <pc:spChg chg="mod ord">
          <ac:chgData name="Hagenauer, Christoph" userId="S::hagenauc@uscb.edu::571c79d6-a29f-4002-94e1-ebccd1e261cf" providerId="AD" clId="Web-{60FB56C7-A8E4-AC13-7BA6-8ACD38A828A7}" dt="2025-04-29T01:35:25.289" v="368"/>
          <ac:spMkLst>
            <pc:docMk/>
            <pc:sldMk cId="3139057162" sldId="293"/>
            <ac:spMk id="2" creationId="{769223BE-DEFE-92B7-8B81-6D81C9340CE0}"/>
          </ac:spMkLst>
        </pc:spChg>
        <pc:spChg chg="mod ord">
          <ac:chgData name="Hagenauer, Christoph" userId="S::hagenauc@uscb.edu::571c79d6-a29f-4002-94e1-ebccd1e261cf" providerId="AD" clId="Web-{60FB56C7-A8E4-AC13-7BA6-8ACD38A828A7}" dt="2025-04-29T01:35:25.289" v="368"/>
          <ac:spMkLst>
            <pc:docMk/>
            <pc:sldMk cId="3139057162" sldId="293"/>
            <ac:spMk id="3" creationId="{79B11A69-FA39-3FE4-635E-4F1578537B27}"/>
          </ac:spMkLst>
        </pc:spChg>
        <pc:spChg chg="add del">
          <ac:chgData name="Hagenauer, Christoph" userId="S::hagenauc@uscb.edu::571c79d6-a29f-4002-94e1-ebccd1e261cf" providerId="AD" clId="Web-{60FB56C7-A8E4-AC13-7BA6-8ACD38A828A7}" dt="2025-04-29T01:30:04.311" v="285"/>
          <ac:spMkLst>
            <pc:docMk/>
            <pc:sldMk cId="3139057162" sldId="293"/>
            <ac:spMk id="9" creationId="{FE1EC756-41E9-4FD6-AD48-EF46A28137B7}"/>
          </ac:spMkLst>
        </pc:spChg>
        <pc:spChg chg="add del">
          <ac:chgData name="Hagenauer, Christoph" userId="S::hagenauc@uscb.edu::571c79d6-a29f-4002-94e1-ebccd1e261cf" providerId="AD" clId="Web-{60FB56C7-A8E4-AC13-7BA6-8ACD38A828A7}" dt="2025-04-29T01:30:04.311" v="285"/>
          <ac:spMkLst>
            <pc:docMk/>
            <pc:sldMk cId="3139057162" sldId="293"/>
            <ac:spMk id="11" creationId="{E66F6371-9EA5-9354-29DC-1D07B921F79C}"/>
          </ac:spMkLst>
        </pc:spChg>
        <pc:graphicFrameChg chg="mod modGraphic">
          <ac:chgData name="Hagenauer, Christoph" userId="S::hagenauc@uscb.edu::571c79d6-a29f-4002-94e1-ebccd1e261cf" providerId="AD" clId="Web-{60FB56C7-A8E4-AC13-7BA6-8ACD38A828A7}" dt="2025-04-29T01:30:13.890" v="306"/>
          <ac:graphicFrameMkLst>
            <pc:docMk/>
            <pc:sldMk cId="3139057162" sldId="293"/>
            <ac:graphicFrameMk id="4" creationId="{44907585-04BE-F5BF-E625-FBE7740CAFD6}"/>
          </ac:graphicFrameMkLst>
        </pc:graphicFrame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259007417" sldId="294"/>
        </pc:sldMkLst>
        <pc:spChg chg="mod ord">
          <ac:chgData name="Hagenauer, Christoph" userId="S::hagenauc@uscb.edu::571c79d6-a29f-4002-94e1-ebccd1e261cf" providerId="AD" clId="Web-{60FB56C7-A8E4-AC13-7BA6-8ACD38A828A7}" dt="2025-04-29T01:35:25.289" v="368"/>
          <ac:spMkLst>
            <pc:docMk/>
            <pc:sldMk cId="2259007417" sldId="294"/>
            <ac:spMk id="2" creationId="{01BAB597-1978-BBDC-44DB-CC34B37CBEE9}"/>
          </ac:spMkLst>
        </pc:spChg>
        <pc:spChg chg="mod ord">
          <ac:chgData name="Hagenauer, Christoph" userId="S::hagenauc@uscb.edu::571c79d6-a29f-4002-94e1-ebccd1e261cf" providerId="AD" clId="Web-{60FB56C7-A8E4-AC13-7BA6-8ACD38A828A7}" dt="2025-04-29T01:35:25.289" v="368"/>
          <ac:spMkLst>
            <pc:docMk/>
            <pc:sldMk cId="2259007417" sldId="294"/>
            <ac:spMk id="3" creationId="{097EF24D-4EBF-37BB-D001-1C601D28D743}"/>
          </ac:spMkLst>
        </pc:spChg>
        <pc:spChg chg="add del">
          <ac:chgData name="Hagenauer, Christoph" userId="S::hagenauc@uscb.edu::571c79d6-a29f-4002-94e1-ebccd1e261cf" providerId="AD" clId="Web-{60FB56C7-A8E4-AC13-7BA6-8ACD38A828A7}" dt="2025-04-29T01:35:25.289" v="368"/>
          <ac:spMkLst>
            <pc:docMk/>
            <pc:sldMk cId="2259007417" sldId="294"/>
            <ac:spMk id="8" creationId="{1BB867FF-FC45-48F7-8104-F89BE54909F1}"/>
          </ac:spMkLst>
        </pc:spChg>
        <pc:spChg chg="add del">
          <ac:chgData name="Hagenauer, Christoph" userId="S::hagenauc@uscb.edu::571c79d6-a29f-4002-94e1-ebccd1e261cf" providerId="AD" clId="Web-{60FB56C7-A8E4-AC13-7BA6-8ACD38A828A7}" dt="2025-04-29T01:35:25.289" v="368"/>
          <ac:spMkLst>
            <pc:docMk/>
            <pc:sldMk cId="2259007417" sldId="294"/>
            <ac:spMk id="10" creationId="{8BB56887-D0D5-4F0C-9E19-7247EB83C8B7}"/>
          </ac:spMkLst>
        </pc:spChg>
        <pc:spChg chg="add del">
          <ac:chgData name="Hagenauer, Christoph" userId="S::hagenauc@uscb.edu::571c79d6-a29f-4002-94e1-ebccd1e261cf" providerId="AD" clId="Web-{60FB56C7-A8E4-AC13-7BA6-8ACD38A828A7}" dt="2025-04-29T01:35:25.289" v="368"/>
          <ac:spMkLst>
            <pc:docMk/>
            <pc:sldMk cId="2259007417" sldId="294"/>
            <ac:spMk id="12" creationId="{081E4A58-353D-44AE-B2FC-2A74E2E400F7}"/>
          </ac:spMkLst>
        </pc:spChg>
      </pc:sldChg>
      <pc:sldChg chg="addSp delSp modSp mod setBg modClrScheme chgLayout">
        <pc:chgData name="Hagenauer, Christoph" userId="S::hagenauc@uscb.edu::571c79d6-a29f-4002-94e1-ebccd1e261cf" providerId="AD" clId="Web-{60FB56C7-A8E4-AC13-7BA6-8ACD38A828A7}" dt="2025-04-29T01:38:12.982" v="374"/>
        <pc:sldMkLst>
          <pc:docMk/>
          <pc:sldMk cId="3402659060" sldId="295"/>
        </pc:sldMkLst>
        <pc:spChg chg="mod ord">
          <ac:chgData name="Hagenauer, Christoph" userId="S::hagenauc@uscb.edu::571c79d6-a29f-4002-94e1-ebccd1e261cf" providerId="AD" clId="Web-{60FB56C7-A8E4-AC13-7BA6-8ACD38A828A7}" dt="2025-04-29T01:38:12.982" v="374"/>
          <ac:spMkLst>
            <pc:docMk/>
            <pc:sldMk cId="3402659060" sldId="295"/>
            <ac:spMk id="2" creationId="{358D327A-DA8D-D7DC-5EFA-C917491AE7CE}"/>
          </ac:spMkLst>
        </pc:spChg>
        <pc:spChg chg="add del">
          <ac:chgData name="Hagenauer, Christoph" userId="S::hagenauc@uscb.edu::571c79d6-a29f-4002-94e1-ebccd1e261cf" providerId="AD" clId="Web-{60FB56C7-A8E4-AC13-7BA6-8ACD38A828A7}" dt="2025-04-29T01:38:11.560" v="371"/>
          <ac:spMkLst>
            <pc:docMk/>
            <pc:sldMk cId="3402659060" sldId="295"/>
            <ac:spMk id="10" creationId="{E914257E-1E2A-4AC7-89EC-1FB65C9C0A0D}"/>
          </ac:spMkLst>
        </pc:spChg>
        <pc:spChg chg="add del">
          <ac:chgData name="Hagenauer, Christoph" userId="S::hagenauc@uscb.edu::571c79d6-a29f-4002-94e1-ebccd1e261cf" providerId="AD" clId="Web-{60FB56C7-A8E4-AC13-7BA6-8ACD38A828A7}" dt="2025-04-29T01:38:11.560" v="371"/>
          <ac:spMkLst>
            <pc:docMk/>
            <pc:sldMk cId="3402659060" sldId="295"/>
            <ac:spMk id="12" creationId="{03E1C8F1-97F5-489C-8308-958F09657254}"/>
          </ac:spMkLst>
        </pc:spChg>
        <pc:spChg chg="add del">
          <ac:chgData name="Hagenauer, Christoph" userId="S::hagenauc@uscb.edu::571c79d6-a29f-4002-94e1-ebccd1e261cf" providerId="AD" clId="Web-{60FB56C7-A8E4-AC13-7BA6-8ACD38A828A7}" dt="2025-04-29T01:38:11.560" v="371"/>
          <ac:spMkLst>
            <pc:docMk/>
            <pc:sldMk cId="3402659060" sldId="295"/>
            <ac:spMk id="14" creationId="{DEB62645-D4DA-4E99-8344-B1536F63D108}"/>
          </ac:spMkLst>
        </pc:spChg>
        <pc:spChg chg="add del">
          <ac:chgData name="Hagenauer, Christoph" userId="S::hagenauc@uscb.edu::571c79d6-a29f-4002-94e1-ebccd1e261cf" providerId="AD" clId="Web-{60FB56C7-A8E4-AC13-7BA6-8ACD38A828A7}" dt="2025-04-29T01:38:12.904" v="373"/>
          <ac:spMkLst>
            <pc:docMk/>
            <pc:sldMk cId="3402659060" sldId="295"/>
            <ac:spMk id="16" creationId="{F0DCC097-1DB8-4B6D-85D0-6FBA0E1CA4BA}"/>
          </ac:spMkLst>
        </pc:spChg>
        <pc:spChg chg="add del">
          <ac:chgData name="Hagenauer, Christoph" userId="S::hagenauc@uscb.edu::571c79d6-a29f-4002-94e1-ebccd1e261cf" providerId="AD" clId="Web-{60FB56C7-A8E4-AC13-7BA6-8ACD38A828A7}" dt="2025-04-29T01:38:12.904" v="373"/>
          <ac:spMkLst>
            <pc:docMk/>
            <pc:sldMk cId="3402659060" sldId="295"/>
            <ac:spMk id="17" creationId="{E0B58608-23C8-4441-994D-C6823EEE1DB7}"/>
          </ac:spMkLst>
        </pc:spChg>
        <pc:spChg chg="add">
          <ac:chgData name="Hagenauer, Christoph" userId="S::hagenauc@uscb.edu::571c79d6-a29f-4002-94e1-ebccd1e261cf" providerId="AD" clId="Web-{60FB56C7-A8E4-AC13-7BA6-8ACD38A828A7}" dt="2025-04-29T01:38:12.982" v="374"/>
          <ac:spMkLst>
            <pc:docMk/>
            <pc:sldMk cId="3402659060" sldId="295"/>
            <ac:spMk id="19" creationId="{E914257E-1E2A-4AC7-89EC-1FB65C9C0A0D}"/>
          </ac:spMkLst>
        </pc:spChg>
        <pc:spChg chg="add">
          <ac:chgData name="Hagenauer, Christoph" userId="S::hagenauc@uscb.edu::571c79d6-a29f-4002-94e1-ebccd1e261cf" providerId="AD" clId="Web-{60FB56C7-A8E4-AC13-7BA6-8ACD38A828A7}" dt="2025-04-29T01:38:12.982" v="374"/>
          <ac:spMkLst>
            <pc:docMk/>
            <pc:sldMk cId="3402659060" sldId="295"/>
            <ac:spMk id="20" creationId="{03E1C8F1-97F5-489C-8308-958F09657254}"/>
          </ac:spMkLst>
        </pc:spChg>
        <pc:spChg chg="add">
          <ac:chgData name="Hagenauer, Christoph" userId="S::hagenauc@uscb.edu::571c79d6-a29f-4002-94e1-ebccd1e261cf" providerId="AD" clId="Web-{60FB56C7-A8E4-AC13-7BA6-8ACD38A828A7}" dt="2025-04-29T01:38:12.982" v="374"/>
          <ac:spMkLst>
            <pc:docMk/>
            <pc:sldMk cId="3402659060" sldId="295"/>
            <ac:spMk id="21" creationId="{DEB62645-D4DA-4E99-8344-B1536F63D108}"/>
          </ac:spMkLst>
        </pc:spChg>
        <pc:picChg chg="mod ord">
          <ac:chgData name="Hagenauer, Christoph" userId="S::hagenauc@uscb.edu::571c79d6-a29f-4002-94e1-ebccd1e261cf" providerId="AD" clId="Web-{60FB56C7-A8E4-AC13-7BA6-8ACD38A828A7}" dt="2025-04-29T01:38:12.982" v="374"/>
          <ac:picMkLst>
            <pc:docMk/>
            <pc:sldMk cId="3402659060" sldId="295"/>
            <ac:picMk id="5" creationId="{DB5B234A-5856-4BDC-07A8-BCD0E4108BD2}"/>
          </ac:picMkLst>
        </pc:picChg>
      </pc:sldChg>
      <pc:sldChg chg="addSp delSp modSp mod setBg modClrScheme delDesignElem chgLayout">
        <pc:chgData name="Hagenauer, Christoph" userId="S::hagenauc@uscb.edu::571c79d6-a29f-4002-94e1-ebccd1e261cf" providerId="AD" clId="Web-{60FB56C7-A8E4-AC13-7BA6-8ACD38A828A7}" dt="2025-04-29T01:41:14.393" v="647" actId="20577"/>
        <pc:sldMkLst>
          <pc:docMk/>
          <pc:sldMk cId="3907178365" sldId="296"/>
        </pc:sldMkLst>
        <pc:spChg chg="mod ord">
          <ac:chgData name="Hagenauer, Christoph" userId="S::hagenauc@uscb.edu::571c79d6-a29f-4002-94e1-ebccd1e261cf" providerId="AD" clId="Web-{60FB56C7-A8E4-AC13-7BA6-8ACD38A828A7}" dt="2025-04-29T01:35:25.289" v="368"/>
          <ac:spMkLst>
            <pc:docMk/>
            <pc:sldMk cId="3907178365" sldId="296"/>
            <ac:spMk id="2" creationId="{DE512440-E8CE-ED73-DD27-EAC9F04EE1CA}"/>
          </ac:spMkLst>
        </pc:spChg>
        <pc:spChg chg="mod ord">
          <ac:chgData name="Hagenauer, Christoph" userId="S::hagenauc@uscb.edu::571c79d6-a29f-4002-94e1-ebccd1e261cf" providerId="AD" clId="Web-{60FB56C7-A8E4-AC13-7BA6-8ACD38A828A7}" dt="2025-04-29T01:41:14.393" v="647" actId="20577"/>
          <ac:spMkLst>
            <pc:docMk/>
            <pc:sldMk cId="3907178365" sldId="296"/>
            <ac:spMk id="3" creationId="{4721E261-908B-A537-019B-93ECFD17B719}"/>
          </ac:spMkLst>
        </pc:spChg>
        <pc:spChg chg="add del">
          <ac:chgData name="Hagenauer, Christoph" userId="S::hagenauc@uscb.edu::571c79d6-a29f-4002-94e1-ebccd1e261cf" providerId="AD" clId="Web-{60FB56C7-A8E4-AC13-7BA6-8ACD38A828A7}" dt="2025-04-29T01:35:25.289" v="368"/>
          <ac:spMkLst>
            <pc:docMk/>
            <pc:sldMk cId="3907178365" sldId="296"/>
            <ac:spMk id="8" creationId="{C2554CA6-288E-4202-BC52-2E5A8F0C0AED}"/>
          </ac:spMkLst>
        </pc:spChg>
        <pc:spChg chg="add del">
          <ac:chgData name="Hagenauer, Christoph" userId="S::hagenauc@uscb.edu::571c79d6-a29f-4002-94e1-ebccd1e261cf" providerId="AD" clId="Web-{60FB56C7-A8E4-AC13-7BA6-8ACD38A828A7}" dt="2025-04-29T01:35:25.289" v="368"/>
          <ac:spMkLst>
            <pc:docMk/>
            <pc:sldMk cId="3907178365" sldId="296"/>
            <ac:spMk id="10" creationId="{B10BB131-AC8E-4A8E-A5D1-36260F720C3B}"/>
          </ac:spMkLst>
        </pc:spChg>
        <pc:spChg chg="add del">
          <ac:chgData name="Hagenauer, Christoph" userId="S::hagenauc@uscb.edu::571c79d6-a29f-4002-94e1-ebccd1e261cf" providerId="AD" clId="Web-{60FB56C7-A8E4-AC13-7BA6-8ACD38A828A7}" dt="2025-04-29T01:35:25.289" v="368"/>
          <ac:spMkLst>
            <pc:docMk/>
            <pc:sldMk cId="3907178365" sldId="296"/>
            <ac:spMk id="12" creationId="{5B7778FC-632E-4DCA-A7CB-0D7731CCF970}"/>
          </ac:spMkLst>
        </pc:spChg>
        <pc:spChg chg="add del">
          <ac:chgData name="Hagenauer, Christoph" userId="S::hagenauc@uscb.edu::571c79d6-a29f-4002-94e1-ebccd1e261cf" providerId="AD" clId="Web-{60FB56C7-A8E4-AC13-7BA6-8ACD38A828A7}" dt="2025-04-29T01:35:25.289" v="368"/>
          <ac:spMkLst>
            <pc:docMk/>
            <pc:sldMk cId="3907178365" sldId="296"/>
            <ac:spMk id="14" creationId="{FA23A907-97FB-4A8F-880A-DD77401C4296}"/>
          </ac:spMkLst>
        </pc:spChg>
      </pc:sldChg>
      <pc:sldChg chg="modSp mod modClrScheme chgLayout">
        <pc:chgData name="Hagenauer, Christoph" userId="S::hagenauc@uscb.edu::571c79d6-a29f-4002-94e1-ebccd1e261cf" providerId="AD" clId="Web-{60FB56C7-A8E4-AC13-7BA6-8ACD38A828A7}" dt="2025-04-29T01:35:25.289" v="368"/>
        <pc:sldMkLst>
          <pc:docMk/>
          <pc:sldMk cId="795401191" sldId="297"/>
        </pc:sldMkLst>
        <pc:spChg chg="mod ord">
          <ac:chgData name="Hagenauer, Christoph" userId="S::hagenauc@uscb.edu::571c79d6-a29f-4002-94e1-ebccd1e261cf" providerId="AD" clId="Web-{60FB56C7-A8E4-AC13-7BA6-8ACD38A828A7}" dt="2025-04-29T01:35:25.289" v="368"/>
          <ac:spMkLst>
            <pc:docMk/>
            <pc:sldMk cId="795401191" sldId="297"/>
            <ac:spMk id="2" creationId="{0842F38E-E1D0-B69F-E694-4B190A24AE75}"/>
          </ac:spMkLst>
        </pc:spChg>
        <pc:spChg chg="mod ord">
          <ac:chgData name="Hagenauer, Christoph" userId="S::hagenauc@uscb.edu::571c79d6-a29f-4002-94e1-ebccd1e261cf" providerId="AD" clId="Web-{60FB56C7-A8E4-AC13-7BA6-8ACD38A828A7}" dt="2025-04-29T01:35:25.289" v="368"/>
          <ac:spMkLst>
            <pc:docMk/>
            <pc:sldMk cId="795401191" sldId="297"/>
            <ac:spMk id="3" creationId="{5AF300C3-4DC8-4935-1851-315F64BB7500}"/>
          </ac:spMkLst>
        </pc:spChg>
      </pc:sldChg>
      <pc:sldChg chg="modSp mod modClrScheme chgLayout">
        <pc:chgData name="Hagenauer, Christoph" userId="S::hagenauc@uscb.edu::571c79d6-a29f-4002-94e1-ebccd1e261cf" providerId="AD" clId="Web-{60FB56C7-A8E4-AC13-7BA6-8ACD38A828A7}" dt="2025-04-29T01:35:25.289" v="368"/>
        <pc:sldMkLst>
          <pc:docMk/>
          <pc:sldMk cId="3012183125" sldId="298"/>
        </pc:sldMkLst>
        <pc:spChg chg="mod ord">
          <ac:chgData name="Hagenauer, Christoph" userId="S::hagenauc@uscb.edu::571c79d6-a29f-4002-94e1-ebccd1e261cf" providerId="AD" clId="Web-{60FB56C7-A8E4-AC13-7BA6-8ACD38A828A7}" dt="2025-04-29T01:35:25.289" v="368"/>
          <ac:spMkLst>
            <pc:docMk/>
            <pc:sldMk cId="3012183125" sldId="298"/>
            <ac:spMk id="2" creationId="{169BADF6-95D6-E6A5-50AB-B3266DD48CF9}"/>
          </ac:spMkLst>
        </pc:spChg>
        <pc:graphicFrameChg chg="mod ord">
          <ac:chgData name="Hagenauer, Christoph" userId="S::hagenauc@uscb.edu::571c79d6-a29f-4002-94e1-ebccd1e261cf" providerId="AD" clId="Web-{60FB56C7-A8E4-AC13-7BA6-8ACD38A828A7}" dt="2025-04-29T01:35:25.289" v="368"/>
          <ac:graphicFrameMkLst>
            <pc:docMk/>
            <pc:sldMk cId="3012183125" sldId="298"/>
            <ac:graphicFrameMk id="4" creationId="{5C92F5B1-6DD7-EF61-7B4A-9EA829138094}"/>
          </ac:graphicFrameMkLst>
        </pc:graphicFrameChg>
      </pc:sldChg>
      <pc:sldChg chg="addSp delSp modSp mod setBg modClrScheme delDesignElem chgLayout">
        <pc:chgData name="Hagenauer, Christoph" userId="S::hagenauc@uscb.edu::571c79d6-a29f-4002-94e1-ebccd1e261cf" providerId="AD" clId="Web-{60FB56C7-A8E4-AC13-7BA6-8ACD38A828A7}" dt="2025-04-29T01:35:25.289" v="368"/>
        <pc:sldMkLst>
          <pc:docMk/>
          <pc:sldMk cId="2247247467" sldId="299"/>
        </pc:sldMkLst>
        <pc:spChg chg="mod ord">
          <ac:chgData name="Hagenauer, Christoph" userId="S::hagenauc@uscb.edu::571c79d6-a29f-4002-94e1-ebccd1e261cf" providerId="AD" clId="Web-{60FB56C7-A8E4-AC13-7BA6-8ACD38A828A7}" dt="2025-04-29T01:35:25.289" v="368"/>
          <ac:spMkLst>
            <pc:docMk/>
            <pc:sldMk cId="2247247467" sldId="299"/>
            <ac:spMk id="2" creationId="{C598A4F2-2A55-0FA4-116D-D305F1175AA5}"/>
          </ac:spMkLst>
        </pc:spChg>
        <pc:spChg chg="add del">
          <ac:chgData name="Hagenauer, Christoph" userId="S::hagenauc@uscb.edu::571c79d6-a29f-4002-94e1-ebccd1e261cf" providerId="AD" clId="Web-{60FB56C7-A8E4-AC13-7BA6-8ACD38A828A7}" dt="2025-04-29T01:16:16.803" v="7"/>
          <ac:spMkLst>
            <pc:docMk/>
            <pc:sldMk cId="2247247467" sldId="299"/>
            <ac:spMk id="15" creationId="{A53A75FB-2442-ABC3-CDC6-4D079F107EE1}"/>
          </ac:spMkLst>
        </pc:spChg>
        <pc:spChg chg="add del">
          <ac:chgData name="Hagenauer, Christoph" userId="S::hagenauc@uscb.edu::571c79d6-a29f-4002-94e1-ebccd1e261cf" providerId="AD" clId="Web-{60FB56C7-A8E4-AC13-7BA6-8ACD38A828A7}" dt="2025-04-29T01:16:07.755" v="3"/>
          <ac:spMkLst>
            <pc:docMk/>
            <pc:sldMk cId="2247247467" sldId="299"/>
            <ac:spMk id="20" creationId="{201C88F9-E440-45DE-A776-9609EB590BF5}"/>
          </ac:spMkLst>
        </pc:spChg>
        <pc:spChg chg="add del">
          <ac:chgData name="Hagenauer, Christoph" userId="S::hagenauc@uscb.edu::571c79d6-a29f-4002-94e1-ebccd1e261cf" providerId="AD" clId="Web-{60FB56C7-A8E4-AC13-7BA6-8ACD38A828A7}" dt="2025-04-29T01:16:21.365" v="9"/>
          <ac:spMkLst>
            <pc:docMk/>
            <pc:sldMk cId="2247247467" sldId="299"/>
            <ac:spMk id="21" creationId="{E88144FD-9BCE-A560-714B-0255730C7CD7}"/>
          </ac:spMkLst>
        </pc:spChg>
        <pc:spChg chg="add del">
          <ac:chgData name="Hagenauer, Christoph" userId="S::hagenauc@uscb.edu::571c79d6-a29f-4002-94e1-ebccd1e261cf" providerId="AD" clId="Web-{60FB56C7-A8E4-AC13-7BA6-8ACD38A828A7}" dt="2025-04-29T01:16:26.631" v="11"/>
          <ac:spMkLst>
            <pc:docMk/>
            <pc:sldMk cId="2247247467" sldId="299"/>
            <ac:spMk id="27" creationId="{784376B8-9712-710C-AFFF-CEFB66E4A6F4}"/>
          </ac:spMkLst>
        </pc:spChg>
        <pc:spChg chg="add del">
          <ac:chgData name="Hagenauer, Christoph" userId="S::hagenauc@uscb.edu::571c79d6-a29f-4002-94e1-ebccd1e261cf" providerId="AD" clId="Web-{60FB56C7-A8E4-AC13-7BA6-8ACD38A828A7}" dt="2025-04-29T01:25:49.897" v="118"/>
          <ac:spMkLst>
            <pc:docMk/>
            <pc:sldMk cId="2247247467" sldId="299"/>
            <ac:spMk id="29" creationId="{201C88F9-E440-45DE-A776-9609EB590BF5}"/>
          </ac:spMkLst>
        </pc:spChg>
        <pc:spChg chg="add del">
          <ac:chgData name="Hagenauer, Christoph" userId="S::hagenauc@uscb.edu::571c79d6-a29f-4002-94e1-ebccd1e261cf" providerId="AD" clId="Web-{60FB56C7-A8E4-AC13-7BA6-8ACD38A828A7}" dt="2025-04-29T01:35:25.289" v="368"/>
          <ac:spMkLst>
            <pc:docMk/>
            <pc:sldMk cId="2247247467" sldId="299"/>
            <ac:spMk id="34" creationId="{91F55C5D-1648-4BE3-932D-8CADBF3F6736}"/>
          </ac:spMkLst>
        </pc:spChg>
        <pc:spChg chg="add del">
          <ac:chgData name="Hagenauer, Christoph" userId="S::hagenauc@uscb.edu::571c79d6-a29f-4002-94e1-ebccd1e261cf" providerId="AD" clId="Web-{60FB56C7-A8E4-AC13-7BA6-8ACD38A828A7}" dt="2025-04-29T01:35:25.289" v="368"/>
          <ac:spMkLst>
            <pc:docMk/>
            <pc:sldMk cId="2247247467" sldId="299"/>
            <ac:spMk id="36" creationId="{A38E1331-B5A6-44BE-BF4E-EE6C2FD2A242}"/>
          </ac:spMkLst>
        </pc:spChg>
        <pc:grpChg chg="add del">
          <ac:chgData name="Hagenauer, Christoph" userId="S::hagenauc@uscb.edu::571c79d6-a29f-4002-94e1-ebccd1e261cf" providerId="AD" clId="Web-{60FB56C7-A8E4-AC13-7BA6-8ACD38A828A7}" dt="2025-04-29T01:16:05.459" v="1"/>
          <ac:grpSpMkLst>
            <pc:docMk/>
            <pc:sldMk cId="2247247467" sldId="299"/>
            <ac:grpSpMk id="16" creationId="{72F20085-0C43-299C-FC87-A15EA5B17DF2}"/>
          </ac:grpSpMkLst>
        </pc:grpChg>
        <pc:grpChg chg="add del">
          <ac:chgData name="Hagenauer, Christoph" userId="S::hagenauc@uscb.edu::571c79d6-a29f-4002-94e1-ebccd1e261cf" providerId="AD" clId="Web-{60FB56C7-A8E4-AC13-7BA6-8ACD38A828A7}" dt="2025-04-29T01:16:14.178" v="5"/>
          <ac:grpSpMkLst>
            <pc:docMk/>
            <pc:sldMk cId="2247247467" sldId="299"/>
            <ac:grpSpMk id="22" creationId="{72F20085-0C43-299C-FC87-A15EA5B17DF2}"/>
          </ac:grpSpMkLst>
        </pc:grpChg>
        <pc:grpChg chg="add del">
          <ac:chgData name="Hagenauer, Christoph" userId="S::hagenauc@uscb.edu::571c79d6-a29f-4002-94e1-ebccd1e261cf" providerId="AD" clId="Web-{60FB56C7-A8E4-AC13-7BA6-8ACD38A828A7}" dt="2025-04-29T01:16:21.365" v="9"/>
          <ac:grpSpMkLst>
            <pc:docMk/>
            <pc:sldMk cId="2247247467" sldId="299"/>
            <ac:grpSpMk id="23" creationId="{8D4A50DE-FA8B-E462-0A25-1485F0471929}"/>
          </ac:grpSpMkLst>
        </pc:grpChg>
        <pc:picChg chg="mod ord">
          <ac:chgData name="Hagenauer, Christoph" userId="S::hagenauc@uscb.edu::571c79d6-a29f-4002-94e1-ebccd1e261cf" providerId="AD" clId="Web-{60FB56C7-A8E4-AC13-7BA6-8ACD38A828A7}" dt="2025-04-29T01:35:25.289" v="368"/>
          <ac:picMkLst>
            <pc:docMk/>
            <pc:sldMk cId="2247247467" sldId="299"/>
            <ac:picMk id="5" creationId="{41C05DB7-035B-CAB3-4E0A-6550B4682AE4}"/>
          </ac:picMkLst>
        </pc:picChg>
        <pc:picChg chg="mod ord">
          <ac:chgData name="Hagenauer, Christoph" userId="S::hagenauc@uscb.edu::571c79d6-a29f-4002-94e1-ebccd1e261cf" providerId="AD" clId="Web-{60FB56C7-A8E4-AC13-7BA6-8ACD38A828A7}" dt="2025-04-29T01:25:49.897" v="118"/>
          <ac:picMkLst>
            <pc:docMk/>
            <pc:sldMk cId="2247247467" sldId="299"/>
            <ac:picMk id="7" creationId="{FB91AFF1-9573-D9CC-193B-CA11B24EF060}"/>
          </ac:picMkLst>
        </pc:picChg>
        <pc:picChg chg="mod ord">
          <ac:chgData name="Hagenauer, Christoph" userId="S::hagenauc@uscb.edu::571c79d6-a29f-4002-94e1-ebccd1e261cf" providerId="AD" clId="Web-{60FB56C7-A8E4-AC13-7BA6-8ACD38A828A7}" dt="2025-04-29T01:25:49.897" v="118"/>
          <ac:picMkLst>
            <pc:docMk/>
            <pc:sldMk cId="2247247467" sldId="299"/>
            <ac:picMk id="9" creationId="{9504C59E-C6A0-CDFC-E58C-2E51BD4239B1}"/>
          </ac:picMkLst>
        </pc:picChg>
        <pc:picChg chg="mod ord">
          <ac:chgData name="Hagenauer, Christoph" userId="S::hagenauc@uscb.edu::571c79d6-a29f-4002-94e1-ebccd1e261cf" providerId="AD" clId="Web-{60FB56C7-A8E4-AC13-7BA6-8ACD38A828A7}" dt="2025-04-29T01:25:49.897" v="118"/>
          <ac:picMkLst>
            <pc:docMk/>
            <pc:sldMk cId="2247247467" sldId="299"/>
            <ac:picMk id="11" creationId="{0322FC15-A5E6-460B-F265-EC002B88A0E0}"/>
          </ac:picMkLst>
        </pc:picChg>
        <pc:cxnChg chg="add del">
          <ac:chgData name="Hagenauer, Christoph" userId="S::hagenauc@uscb.edu::571c79d6-a29f-4002-94e1-ebccd1e261cf" providerId="AD" clId="Web-{60FB56C7-A8E4-AC13-7BA6-8ACD38A828A7}" dt="2025-04-29T01:16:16.803" v="7"/>
          <ac:cxnSpMkLst>
            <pc:docMk/>
            <pc:sldMk cId="2247247467" sldId="299"/>
            <ac:cxnSpMk id="18" creationId="{1503BFE4-729B-D9D0-C17B-501E6AF1127A}"/>
          </ac:cxnSpMkLst>
        </pc:cxnChg>
        <pc:cxnChg chg="add del">
          <ac:chgData name="Hagenauer, Christoph" userId="S::hagenauc@uscb.edu::571c79d6-a29f-4002-94e1-ebccd1e261cf" providerId="AD" clId="Web-{60FB56C7-A8E4-AC13-7BA6-8ACD38A828A7}" dt="2025-04-29T01:16:26.631" v="11"/>
          <ac:cxnSpMkLst>
            <pc:docMk/>
            <pc:sldMk cId="2247247467" sldId="299"/>
            <ac:cxnSpMk id="26" creationId="{1503BFE4-729B-D9D0-C17B-501E6AF1127A}"/>
          </ac:cxnSpMkLst>
        </pc:cxnChg>
      </pc:sldChg>
      <pc:sldMasterChg chg="add del addSldLayout delSldLayout">
        <pc:chgData name="Hagenauer, Christoph" userId="S::hagenauc@uscb.edu::571c79d6-a29f-4002-94e1-ebccd1e261cf" providerId="AD" clId="Web-{60FB56C7-A8E4-AC13-7BA6-8ACD38A828A7}" dt="2025-04-29T01:35:25.289" v="368"/>
        <pc:sldMasterMkLst>
          <pc:docMk/>
          <pc:sldMasterMk cId="3527811690" sldId="2147483648"/>
        </pc:sldMasterMkLst>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1355085377" sldId="2147483649"/>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4032590978" sldId="2147483650"/>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3326809826" sldId="2147483651"/>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3862079288" sldId="2147483652"/>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2382487040" sldId="2147483653"/>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3625406267" sldId="2147483654"/>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1633590135" sldId="2147483655"/>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2880099336" sldId="2147483656"/>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3331756658" sldId="2147483657"/>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360940560" sldId="2147483658"/>
          </pc:sldLayoutMkLst>
        </pc:sldLayoutChg>
        <pc:sldLayoutChg chg="add del">
          <pc:chgData name="Hagenauer, Christoph" userId="S::hagenauc@uscb.edu::571c79d6-a29f-4002-94e1-ebccd1e261cf" providerId="AD" clId="Web-{60FB56C7-A8E4-AC13-7BA6-8ACD38A828A7}" dt="2025-04-29T01:35:25.289" v="368"/>
          <pc:sldLayoutMkLst>
            <pc:docMk/>
            <pc:sldMasterMk cId="3527811690" sldId="2147483648"/>
            <pc:sldLayoutMk cId="865329454" sldId="2147483659"/>
          </pc:sldLayoutMkLst>
        </pc:sldLayoutChg>
      </pc:sldMasterChg>
      <pc:sldMasterChg chg="add del addSldLayout delSldLayout modSldLayout">
        <pc:chgData name="Hagenauer, Christoph" userId="S::hagenauc@uscb.edu::571c79d6-a29f-4002-94e1-ebccd1e261cf" providerId="AD" clId="Web-{60FB56C7-A8E4-AC13-7BA6-8ACD38A828A7}" dt="2025-04-29T01:35:07.086" v="366"/>
        <pc:sldMasterMkLst>
          <pc:docMk/>
          <pc:sldMasterMk cId="948387242" sldId="2147483660"/>
        </pc:sldMasterMkLst>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3939507761" sldId="2147483661"/>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568155054" sldId="2147483662"/>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2204426274" sldId="2147483663"/>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3667469841" sldId="2147483664"/>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1835099893" sldId="2147483665"/>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1528731576" sldId="2147483666"/>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2579429386" sldId="2147483667"/>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2343820534" sldId="2147483668"/>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815113895" sldId="2147483669"/>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3627076007" sldId="2147483670"/>
          </pc:sldLayoutMkLst>
        </pc:sldLayoutChg>
        <pc:sldLayoutChg chg="add del mod replId">
          <pc:chgData name="Hagenauer, Christoph" userId="S::hagenauc@uscb.edu::571c79d6-a29f-4002-94e1-ebccd1e261cf" providerId="AD" clId="Web-{60FB56C7-A8E4-AC13-7BA6-8ACD38A828A7}" dt="2025-04-29T01:35:07.086" v="366"/>
          <pc:sldLayoutMkLst>
            <pc:docMk/>
            <pc:sldMasterMk cId="948387242" sldId="2147483660"/>
            <pc:sldLayoutMk cId="1457723264" sldId="2147483671"/>
          </pc:sldLayoutMkLst>
        </pc:sldLayoutChg>
      </pc:sldMasterChg>
      <pc:sldMasterChg chg="add del addSldLayout delSldLayout modSldLayout">
        <pc:chgData name="Hagenauer, Christoph" userId="S::hagenauc@uscb.edu::571c79d6-a29f-4002-94e1-ebccd1e261cf" providerId="AD" clId="Web-{60FB56C7-A8E4-AC13-7BA6-8ACD38A828A7}" dt="2025-04-29T01:34:51.507" v="364"/>
        <pc:sldMasterMkLst>
          <pc:docMk/>
          <pc:sldMasterMk cId="1442514868" sldId="2147483660"/>
        </pc:sldMasterMkLst>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614133812" sldId="2147483661"/>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3905111928" sldId="2147483662"/>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1814773992" sldId="2147483663"/>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3238435731" sldId="2147483664"/>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312812337" sldId="2147483665"/>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1661778266" sldId="2147483666"/>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2033547652" sldId="2147483667"/>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715129581" sldId="2147483668"/>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1920844437" sldId="2147483669"/>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2081967242" sldId="2147483670"/>
          </pc:sldLayoutMkLst>
        </pc:sldLayoutChg>
        <pc:sldLayoutChg chg="add del mod replId">
          <pc:chgData name="Hagenauer, Christoph" userId="S::hagenauc@uscb.edu::571c79d6-a29f-4002-94e1-ebccd1e261cf" providerId="AD" clId="Web-{60FB56C7-A8E4-AC13-7BA6-8ACD38A828A7}" dt="2025-04-29T01:34:51.507" v="364"/>
          <pc:sldLayoutMkLst>
            <pc:docMk/>
            <pc:sldMasterMk cId="1442514868" sldId="2147483660"/>
            <pc:sldLayoutMk cId="1254967364" sldId="2147483671"/>
          </pc:sldLayoutMkLst>
        </pc:sldLayoutChg>
      </pc:sldMasterChg>
      <pc:sldMasterChg chg="add del addSldLayout delSldLayout modSldLayout">
        <pc:chgData name="Hagenauer, Christoph" userId="S::hagenauc@uscb.edu::571c79d6-a29f-4002-94e1-ebccd1e261cf" providerId="AD" clId="Web-{60FB56C7-A8E4-AC13-7BA6-8ACD38A828A7}" dt="2025-04-29T01:35:25.289" v="368"/>
        <pc:sldMasterMkLst>
          <pc:docMk/>
          <pc:sldMasterMk cId="2374697735" sldId="2147483660"/>
        </pc:sldMasterMkLst>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1680835706" sldId="2147483661"/>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986243453" sldId="2147483662"/>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926933008" sldId="2147483663"/>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3141160582" sldId="2147483664"/>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2741522217" sldId="2147483665"/>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1228489324" sldId="2147483666"/>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59827012" sldId="2147483667"/>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3582830565" sldId="2147483668"/>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1382645201" sldId="2147483669"/>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3196791812" sldId="2147483670"/>
          </pc:sldLayoutMkLst>
        </pc:sldLayoutChg>
        <pc:sldLayoutChg chg="add del mod replId">
          <pc:chgData name="Hagenauer, Christoph" userId="S::hagenauc@uscb.edu::571c79d6-a29f-4002-94e1-ebccd1e261cf" providerId="AD" clId="Web-{60FB56C7-A8E4-AC13-7BA6-8ACD38A828A7}" dt="2025-04-29T01:35:25.289" v="368"/>
          <pc:sldLayoutMkLst>
            <pc:docMk/>
            <pc:sldMasterMk cId="2374697735" sldId="2147483660"/>
            <pc:sldLayoutMk cId="2346491226" sldId="214748367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6AFFF-EBDE-48C7-848B-627548EAC30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18B35D3-7785-4FC0-AE85-3A8C9B2F73DF}">
      <dgm:prSet/>
      <dgm:spPr/>
      <dgm:t>
        <a:bodyPr/>
        <a:lstStyle/>
        <a:p>
          <a:r>
            <a:rPr lang="en-AT"/>
            <a:t>Introduction</a:t>
          </a:r>
          <a:endParaRPr lang="en-US"/>
        </a:p>
      </dgm:t>
    </dgm:pt>
    <dgm:pt modelId="{53279C2B-A9BE-4C87-9E23-347D40793820}" type="parTrans" cxnId="{74A09D44-DCBB-41F5-B1CE-3A85A7206270}">
      <dgm:prSet/>
      <dgm:spPr/>
      <dgm:t>
        <a:bodyPr/>
        <a:lstStyle/>
        <a:p>
          <a:endParaRPr lang="en-US"/>
        </a:p>
      </dgm:t>
    </dgm:pt>
    <dgm:pt modelId="{5D97CE93-2A69-4A3C-83BB-3DEAA34A91C7}" type="sibTrans" cxnId="{74A09D44-DCBB-41F5-B1CE-3A85A7206270}">
      <dgm:prSet/>
      <dgm:spPr/>
      <dgm:t>
        <a:bodyPr/>
        <a:lstStyle/>
        <a:p>
          <a:endParaRPr lang="en-US"/>
        </a:p>
      </dgm:t>
    </dgm:pt>
    <dgm:pt modelId="{B8361CE1-A78E-48BC-801A-91FF099D51F9}">
      <dgm:prSet/>
      <dgm:spPr/>
      <dgm:t>
        <a:bodyPr/>
        <a:lstStyle/>
        <a:p>
          <a:r>
            <a:rPr lang="en-AT"/>
            <a:t>Background</a:t>
          </a:r>
          <a:endParaRPr lang="en-US"/>
        </a:p>
      </dgm:t>
    </dgm:pt>
    <dgm:pt modelId="{0B9833EE-5ABF-477F-A09A-907BD88BD030}" type="parTrans" cxnId="{E8BFFB67-4BDB-4BFB-BC01-317D5745A38C}">
      <dgm:prSet/>
      <dgm:spPr/>
      <dgm:t>
        <a:bodyPr/>
        <a:lstStyle/>
        <a:p>
          <a:endParaRPr lang="en-US"/>
        </a:p>
      </dgm:t>
    </dgm:pt>
    <dgm:pt modelId="{2DF1061A-EFA6-4752-98DF-9F80FD89BED8}" type="sibTrans" cxnId="{E8BFFB67-4BDB-4BFB-BC01-317D5745A38C}">
      <dgm:prSet/>
      <dgm:spPr/>
      <dgm:t>
        <a:bodyPr/>
        <a:lstStyle/>
        <a:p>
          <a:endParaRPr lang="en-US"/>
        </a:p>
      </dgm:t>
    </dgm:pt>
    <dgm:pt modelId="{68625028-7CE5-4273-A291-F343A7B7DA47}">
      <dgm:prSet/>
      <dgm:spPr/>
      <dgm:t>
        <a:bodyPr/>
        <a:lstStyle/>
        <a:p>
          <a:r>
            <a:rPr lang="en-AT"/>
            <a:t>Methodology</a:t>
          </a:r>
          <a:endParaRPr lang="en-US"/>
        </a:p>
      </dgm:t>
    </dgm:pt>
    <dgm:pt modelId="{4E2CC8F5-CD25-408C-9D56-2F6457963123}" type="parTrans" cxnId="{9BCBAD42-4479-4A9F-A1A4-3891A9C6660F}">
      <dgm:prSet/>
      <dgm:spPr/>
      <dgm:t>
        <a:bodyPr/>
        <a:lstStyle/>
        <a:p>
          <a:endParaRPr lang="en-US"/>
        </a:p>
      </dgm:t>
    </dgm:pt>
    <dgm:pt modelId="{BEB44262-4D0B-4FB4-A453-C3AE9BE5B4DE}" type="sibTrans" cxnId="{9BCBAD42-4479-4A9F-A1A4-3891A9C6660F}">
      <dgm:prSet/>
      <dgm:spPr/>
      <dgm:t>
        <a:bodyPr/>
        <a:lstStyle/>
        <a:p>
          <a:endParaRPr lang="en-US"/>
        </a:p>
      </dgm:t>
    </dgm:pt>
    <dgm:pt modelId="{F1D85A6E-614D-4F59-A99E-E0734682EC3E}">
      <dgm:prSet/>
      <dgm:spPr/>
      <dgm:t>
        <a:bodyPr/>
        <a:lstStyle/>
        <a:p>
          <a:r>
            <a:rPr lang="en-AT" dirty="0"/>
            <a:t>Machine Learning</a:t>
          </a:r>
          <a:endParaRPr lang="en-US" dirty="0"/>
        </a:p>
      </dgm:t>
    </dgm:pt>
    <dgm:pt modelId="{73717ED8-4581-42B1-9E18-2A7DDE780645}" type="parTrans" cxnId="{2D0EDA47-41B0-4C70-AF4A-5D3FD8C3C752}">
      <dgm:prSet/>
      <dgm:spPr/>
      <dgm:t>
        <a:bodyPr/>
        <a:lstStyle/>
        <a:p>
          <a:endParaRPr lang="en-US"/>
        </a:p>
      </dgm:t>
    </dgm:pt>
    <dgm:pt modelId="{ABD7D2F9-664D-45E1-BFE5-4C3935E75F3D}" type="sibTrans" cxnId="{2D0EDA47-41B0-4C70-AF4A-5D3FD8C3C752}">
      <dgm:prSet/>
      <dgm:spPr/>
      <dgm:t>
        <a:bodyPr/>
        <a:lstStyle/>
        <a:p>
          <a:endParaRPr lang="en-US"/>
        </a:p>
      </dgm:t>
    </dgm:pt>
    <dgm:pt modelId="{2894BA7C-0124-4610-B353-28B175A815D9}">
      <dgm:prSet/>
      <dgm:spPr/>
      <dgm:t>
        <a:bodyPr/>
        <a:lstStyle/>
        <a:p>
          <a:r>
            <a:rPr lang="en-AT"/>
            <a:t>Conclusion</a:t>
          </a:r>
          <a:endParaRPr lang="en-US"/>
        </a:p>
      </dgm:t>
    </dgm:pt>
    <dgm:pt modelId="{EEDAF66D-CDB6-4AA6-8B42-26A706EE2067}" type="parTrans" cxnId="{B68AFC8F-DCD2-4394-83BF-482CED9D9667}">
      <dgm:prSet/>
      <dgm:spPr/>
      <dgm:t>
        <a:bodyPr/>
        <a:lstStyle/>
        <a:p>
          <a:endParaRPr lang="en-US"/>
        </a:p>
      </dgm:t>
    </dgm:pt>
    <dgm:pt modelId="{DBA5B8C0-DC10-43CD-8DF6-C21AA83DFC95}" type="sibTrans" cxnId="{B68AFC8F-DCD2-4394-83BF-482CED9D9667}">
      <dgm:prSet/>
      <dgm:spPr/>
      <dgm:t>
        <a:bodyPr/>
        <a:lstStyle/>
        <a:p>
          <a:endParaRPr lang="en-US"/>
        </a:p>
      </dgm:t>
    </dgm:pt>
    <dgm:pt modelId="{A0A04940-B264-4276-8BDC-A58C88C16DC5}">
      <dgm:prSet/>
      <dgm:spPr/>
      <dgm:t>
        <a:bodyPr/>
        <a:lstStyle/>
        <a:p>
          <a:r>
            <a:rPr lang="en-AT"/>
            <a:t>Lessons learned</a:t>
          </a:r>
          <a:endParaRPr lang="en-US"/>
        </a:p>
      </dgm:t>
    </dgm:pt>
    <dgm:pt modelId="{12C52974-5245-4A7F-B08E-BC819DA82002}" type="parTrans" cxnId="{8F005819-A41E-4CF9-B622-E9AE606662D9}">
      <dgm:prSet/>
      <dgm:spPr/>
      <dgm:t>
        <a:bodyPr/>
        <a:lstStyle/>
        <a:p>
          <a:endParaRPr lang="en-US"/>
        </a:p>
      </dgm:t>
    </dgm:pt>
    <dgm:pt modelId="{19E5D055-EE9D-41C0-B471-11D655165831}" type="sibTrans" cxnId="{8F005819-A41E-4CF9-B622-E9AE606662D9}">
      <dgm:prSet/>
      <dgm:spPr/>
      <dgm:t>
        <a:bodyPr/>
        <a:lstStyle/>
        <a:p>
          <a:endParaRPr lang="en-US"/>
        </a:p>
      </dgm:t>
    </dgm:pt>
    <dgm:pt modelId="{0B454143-05C4-40B3-8E29-5AB6BD779216}" type="pres">
      <dgm:prSet presAssocID="{7856AFFF-EBDE-48C7-848B-627548EAC307}" presName="vert0" presStyleCnt="0">
        <dgm:presLayoutVars>
          <dgm:dir/>
          <dgm:animOne val="branch"/>
          <dgm:animLvl val="lvl"/>
        </dgm:presLayoutVars>
      </dgm:prSet>
      <dgm:spPr/>
    </dgm:pt>
    <dgm:pt modelId="{EEA6A108-A9B8-4D61-B9B1-AD6272EF4ADA}" type="pres">
      <dgm:prSet presAssocID="{418B35D3-7785-4FC0-AE85-3A8C9B2F73DF}" presName="thickLine" presStyleLbl="alignNode1" presStyleIdx="0" presStyleCnt="6"/>
      <dgm:spPr/>
    </dgm:pt>
    <dgm:pt modelId="{215B3932-D10C-44FC-B9BE-6C05B2414543}" type="pres">
      <dgm:prSet presAssocID="{418B35D3-7785-4FC0-AE85-3A8C9B2F73DF}" presName="horz1" presStyleCnt="0"/>
      <dgm:spPr/>
    </dgm:pt>
    <dgm:pt modelId="{31EDB4E8-F635-4CD7-B33B-D4E68EDF4BC0}" type="pres">
      <dgm:prSet presAssocID="{418B35D3-7785-4FC0-AE85-3A8C9B2F73DF}" presName="tx1" presStyleLbl="revTx" presStyleIdx="0" presStyleCnt="6"/>
      <dgm:spPr/>
    </dgm:pt>
    <dgm:pt modelId="{B1912EB8-94A6-479A-BA36-DF754C0C81A0}" type="pres">
      <dgm:prSet presAssocID="{418B35D3-7785-4FC0-AE85-3A8C9B2F73DF}" presName="vert1" presStyleCnt="0"/>
      <dgm:spPr/>
    </dgm:pt>
    <dgm:pt modelId="{129A5B60-14B1-4B85-8C5B-9C4877C78C3E}" type="pres">
      <dgm:prSet presAssocID="{B8361CE1-A78E-48BC-801A-91FF099D51F9}" presName="thickLine" presStyleLbl="alignNode1" presStyleIdx="1" presStyleCnt="6"/>
      <dgm:spPr/>
    </dgm:pt>
    <dgm:pt modelId="{19109E74-2A84-452B-BB8C-3DB4D57C3597}" type="pres">
      <dgm:prSet presAssocID="{B8361CE1-A78E-48BC-801A-91FF099D51F9}" presName="horz1" presStyleCnt="0"/>
      <dgm:spPr/>
    </dgm:pt>
    <dgm:pt modelId="{9E945717-2EA6-4421-AFE4-8906094524FE}" type="pres">
      <dgm:prSet presAssocID="{B8361CE1-A78E-48BC-801A-91FF099D51F9}" presName="tx1" presStyleLbl="revTx" presStyleIdx="1" presStyleCnt="6"/>
      <dgm:spPr/>
    </dgm:pt>
    <dgm:pt modelId="{0035DBA4-0684-4BD4-9984-2635735A6FE7}" type="pres">
      <dgm:prSet presAssocID="{B8361CE1-A78E-48BC-801A-91FF099D51F9}" presName="vert1" presStyleCnt="0"/>
      <dgm:spPr/>
    </dgm:pt>
    <dgm:pt modelId="{565FE947-CBE3-4680-A881-B95F7D764C08}" type="pres">
      <dgm:prSet presAssocID="{68625028-7CE5-4273-A291-F343A7B7DA47}" presName="thickLine" presStyleLbl="alignNode1" presStyleIdx="2" presStyleCnt="6"/>
      <dgm:spPr/>
    </dgm:pt>
    <dgm:pt modelId="{6840BD53-BC21-46E6-A11F-A9149F15B9A8}" type="pres">
      <dgm:prSet presAssocID="{68625028-7CE5-4273-A291-F343A7B7DA47}" presName="horz1" presStyleCnt="0"/>
      <dgm:spPr/>
    </dgm:pt>
    <dgm:pt modelId="{6FD492B2-5FC5-41A7-8705-2D15B18A922A}" type="pres">
      <dgm:prSet presAssocID="{68625028-7CE5-4273-A291-F343A7B7DA47}" presName="tx1" presStyleLbl="revTx" presStyleIdx="2" presStyleCnt="6"/>
      <dgm:spPr/>
    </dgm:pt>
    <dgm:pt modelId="{26D38D5E-FBB1-4442-B15C-3EAC502CD565}" type="pres">
      <dgm:prSet presAssocID="{68625028-7CE5-4273-A291-F343A7B7DA47}" presName="vert1" presStyleCnt="0"/>
      <dgm:spPr/>
    </dgm:pt>
    <dgm:pt modelId="{08C1CC08-A86E-4D0B-8131-398484DB434F}" type="pres">
      <dgm:prSet presAssocID="{F1D85A6E-614D-4F59-A99E-E0734682EC3E}" presName="thickLine" presStyleLbl="alignNode1" presStyleIdx="3" presStyleCnt="6"/>
      <dgm:spPr/>
    </dgm:pt>
    <dgm:pt modelId="{8B46426B-CBEE-4D4B-9BE1-EF4E643453E8}" type="pres">
      <dgm:prSet presAssocID="{F1D85A6E-614D-4F59-A99E-E0734682EC3E}" presName="horz1" presStyleCnt="0"/>
      <dgm:spPr/>
    </dgm:pt>
    <dgm:pt modelId="{3139363C-27B7-4765-903D-1C4945D5B989}" type="pres">
      <dgm:prSet presAssocID="{F1D85A6E-614D-4F59-A99E-E0734682EC3E}" presName="tx1" presStyleLbl="revTx" presStyleIdx="3" presStyleCnt="6"/>
      <dgm:spPr/>
    </dgm:pt>
    <dgm:pt modelId="{B8E64C3B-E356-4027-9094-8B23FF0F81F2}" type="pres">
      <dgm:prSet presAssocID="{F1D85A6E-614D-4F59-A99E-E0734682EC3E}" presName="vert1" presStyleCnt="0"/>
      <dgm:spPr/>
    </dgm:pt>
    <dgm:pt modelId="{724310F5-487A-408F-81F6-39F5B19EB71D}" type="pres">
      <dgm:prSet presAssocID="{2894BA7C-0124-4610-B353-28B175A815D9}" presName="thickLine" presStyleLbl="alignNode1" presStyleIdx="4" presStyleCnt="6"/>
      <dgm:spPr/>
    </dgm:pt>
    <dgm:pt modelId="{59498351-8C96-40DE-A031-EE9313DEAE46}" type="pres">
      <dgm:prSet presAssocID="{2894BA7C-0124-4610-B353-28B175A815D9}" presName="horz1" presStyleCnt="0"/>
      <dgm:spPr/>
    </dgm:pt>
    <dgm:pt modelId="{C0833825-A4C7-4E85-95F5-820B056B0259}" type="pres">
      <dgm:prSet presAssocID="{2894BA7C-0124-4610-B353-28B175A815D9}" presName="tx1" presStyleLbl="revTx" presStyleIdx="4" presStyleCnt="6"/>
      <dgm:spPr/>
    </dgm:pt>
    <dgm:pt modelId="{8F614B6E-D4E1-43EA-9A2F-3F5388915AEB}" type="pres">
      <dgm:prSet presAssocID="{2894BA7C-0124-4610-B353-28B175A815D9}" presName="vert1" presStyleCnt="0"/>
      <dgm:spPr/>
    </dgm:pt>
    <dgm:pt modelId="{379B579A-40D7-49F0-82A1-85B33EACBAB5}" type="pres">
      <dgm:prSet presAssocID="{A0A04940-B264-4276-8BDC-A58C88C16DC5}" presName="thickLine" presStyleLbl="alignNode1" presStyleIdx="5" presStyleCnt="6"/>
      <dgm:spPr/>
    </dgm:pt>
    <dgm:pt modelId="{B0B4EE2B-04B5-4887-AD49-2FDA9AA3854A}" type="pres">
      <dgm:prSet presAssocID="{A0A04940-B264-4276-8BDC-A58C88C16DC5}" presName="horz1" presStyleCnt="0"/>
      <dgm:spPr/>
    </dgm:pt>
    <dgm:pt modelId="{89EDAB0B-C3EE-48A5-ABB5-64D874D6ECBF}" type="pres">
      <dgm:prSet presAssocID="{A0A04940-B264-4276-8BDC-A58C88C16DC5}" presName="tx1" presStyleLbl="revTx" presStyleIdx="5" presStyleCnt="6"/>
      <dgm:spPr/>
    </dgm:pt>
    <dgm:pt modelId="{FCB6232E-8E38-4566-9FDD-84AE7EB6C186}" type="pres">
      <dgm:prSet presAssocID="{A0A04940-B264-4276-8BDC-A58C88C16DC5}" presName="vert1" presStyleCnt="0"/>
      <dgm:spPr/>
    </dgm:pt>
  </dgm:ptLst>
  <dgm:cxnLst>
    <dgm:cxn modelId="{8F005819-A41E-4CF9-B622-E9AE606662D9}" srcId="{7856AFFF-EBDE-48C7-848B-627548EAC307}" destId="{A0A04940-B264-4276-8BDC-A58C88C16DC5}" srcOrd="5" destOrd="0" parTransId="{12C52974-5245-4A7F-B08E-BC819DA82002}" sibTransId="{19E5D055-EE9D-41C0-B471-11D655165831}"/>
    <dgm:cxn modelId="{EAE53B37-A4A9-484D-9AEF-78BBDC42ABA1}" type="presOf" srcId="{2894BA7C-0124-4610-B353-28B175A815D9}" destId="{C0833825-A4C7-4E85-95F5-820B056B0259}" srcOrd="0" destOrd="0" presId="urn:microsoft.com/office/officeart/2008/layout/LinedList"/>
    <dgm:cxn modelId="{9BCBAD42-4479-4A9F-A1A4-3891A9C6660F}" srcId="{7856AFFF-EBDE-48C7-848B-627548EAC307}" destId="{68625028-7CE5-4273-A291-F343A7B7DA47}" srcOrd="2" destOrd="0" parTransId="{4E2CC8F5-CD25-408C-9D56-2F6457963123}" sibTransId="{BEB44262-4D0B-4FB4-A453-C3AE9BE5B4DE}"/>
    <dgm:cxn modelId="{74A09D44-DCBB-41F5-B1CE-3A85A7206270}" srcId="{7856AFFF-EBDE-48C7-848B-627548EAC307}" destId="{418B35D3-7785-4FC0-AE85-3A8C9B2F73DF}" srcOrd="0" destOrd="0" parTransId="{53279C2B-A9BE-4C87-9E23-347D40793820}" sibTransId="{5D97CE93-2A69-4A3C-83BB-3DEAA34A91C7}"/>
    <dgm:cxn modelId="{2D0EDA47-41B0-4C70-AF4A-5D3FD8C3C752}" srcId="{7856AFFF-EBDE-48C7-848B-627548EAC307}" destId="{F1D85A6E-614D-4F59-A99E-E0734682EC3E}" srcOrd="3" destOrd="0" parTransId="{73717ED8-4581-42B1-9E18-2A7DDE780645}" sibTransId="{ABD7D2F9-664D-45E1-BFE5-4C3935E75F3D}"/>
    <dgm:cxn modelId="{E8BFFB67-4BDB-4BFB-BC01-317D5745A38C}" srcId="{7856AFFF-EBDE-48C7-848B-627548EAC307}" destId="{B8361CE1-A78E-48BC-801A-91FF099D51F9}" srcOrd="1" destOrd="0" parTransId="{0B9833EE-5ABF-477F-A09A-907BD88BD030}" sibTransId="{2DF1061A-EFA6-4752-98DF-9F80FD89BED8}"/>
    <dgm:cxn modelId="{2D33B268-7EE4-4735-AFC7-F1C1515B4EE3}" type="presOf" srcId="{7856AFFF-EBDE-48C7-848B-627548EAC307}" destId="{0B454143-05C4-40B3-8E29-5AB6BD779216}" srcOrd="0" destOrd="0" presId="urn:microsoft.com/office/officeart/2008/layout/LinedList"/>
    <dgm:cxn modelId="{ABD6FD7C-F9C1-4D79-A309-9EE93058C8F2}" type="presOf" srcId="{418B35D3-7785-4FC0-AE85-3A8C9B2F73DF}" destId="{31EDB4E8-F635-4CD7-B33B-D4E68EDF4BC0}" srcOrd="0" destOrd="0" presId="urn:microsoft.com/office/officeart/2008/layout/LinedList"/>
    <dgm:cxn modelId="{B68AFC8F-DCD2-4394-83BF-482CED9D9667}" srcId="{7856AFFF-EBDE-48C7-848B-627548EAC307}" destId="{2894BA7C-0124-4610-B353-28B175A815D9}" srcOrd="4" destOrd="0" parTransId="{EEDAF66D-CDB6-4AA6-8B42-26A706EE2067}" sibTransId="{DBA5B8C0-DC10-43CD-8DF6-C21AA83DFC95}"/>
    <dgm:cxn modelId="{904446B0-AD10-44A5-A3F4-5C193D13EEB4}" type="presOf" srcId="{F1D85A6E-614D-4F59-A99E-E0734682EC3E}" destId="{3139363C-27B7-4765-903D-1C4945D5B989}" srcOrd="0" destOrd="0" presId="urn:microsoft.com/office/officeart/2008/layout/LinedList"/>
    <dgm:cxn modelId="{AF507EBA-FEB6-4C37-A918-55737807B2B3}" type="presOf" srcId="{68625028-7CE5-4273-A291-F343A7B7DA47}" destId="{6FD492B2-5FC5-41A7-8705-2D15B18A922A}" srcOrd="0" destOrd="0" presId="urn:microsoft.com/office/officeart/2008/layout/LinedList"/>
    <dgm:cxn modelId="{FD802CDD-2634-4E60-9051-1D50F921AD4F}" type="presOf" srcId="{B8361CE1-A78E-48BC-801A-91FF099D51F9}" destId="{9E945717-2EA6-4421-AFE4-8906094524FE}" srcOrd="0" destOrd="0" presId="urn:microsoft.com/office/officeart/2008/layout/LinedList"/>
    <dgm:cxn modelId="{BE8C4AEC-FC2B-4A24-901D-AB89E9AF1DD0}" type="presOf" srcId="{A0A04940-B264-4276-8BDC-A58C88C16DC5}" destId="{89EDAB0B-C3EE-48A5-ABB5-64D874D6ECBF}" srcOrd="0" destOrd="0" presId="urn:microsoft.com/office/officeart/2008/layout/LinedList"/>
    <dgm:cxn modelId="{2E26D94F-34F4-4E63-9F83-82EE7FEB30C0}" type="presParOf" srcId="{0B454143-05C4-40B3-8E29-5AB6BD779216}" destId="{EEA6A108-A9B8-4D61-B9B1-AD6272EF4ADA}" srcOrd="0" destOrd="0" presId="urn:microsoft.com/office/officeart/2008/layout/LinedList"/>
    <dgm:cxn modelId="{639E1959-0B1D-4D6B-B8FF-67D5A11B1290}" type="presParOf" srcId="{0B454143-05C4-40B3-8E29-5AB6BD779216}" destId="{215B3932-D10C-44FC-B9BE-6C05B2414543}" srcOrd="1" destOrd="0" presId="urn:microsoft.com/office/officeart/2008/layout/LinedList"/>
    <dgm:cxn modelId="{E56E73C4-ED3C-4BDC-AA33-826F4CB4AB0E}" type="presParOf" srcId="{215B3932-D10C-44FC-B9BE-6C05B2414543}" destId="{31EDB4E8-F635-4CD7-B33B-D4E68EDF4BC0}" srcOrd="0" destOrd="0" presId="urn:microsoft.com/office/officeart/2008/layout/LinedList"/>
    <dgm:cxn modelId="{EF3DE99A-6B52-444D-AD01-AE6B98FC576B}" type="presParOf" srcId="{215B3932-D10C-44FC-B9BE-6C05B2414543}" destId="{B1912EB8-94A6-479A-BA36-DF754C0C81A0}" srcOrd="1" destOrd="0" presId="urn:microsoft.com/office/officeart/2008/layout/LinedList"/>
    <dgm:cxn modelId="{12AB202A-F585-4012-A694-6881B9C78330}" type="presParOf" srcId="{0B454143-05C4-40B3-8E29-5AB6BD779216}" destId="{129A5B60-14B1-4B85-8C5B-9C4877C78C3E}" srcOrd="2" destOrd="0" presId="urn:microsoft.com/office/officeart/2008/layout/LinedList"/>
    <dgm:cxn modelId="{00A5DCD4-4555-4423-9093-FB15300F0C6B}" type="presParOf" srcId="{0B454143-05C4-40B3-8E29-5AB6BD779216}" destId="{19109E74-2A84-452B-BB8C-3DB4D57C3597}" srcOrd="3" destOrd="0" presId="urn:microsoft.com/office/officeart/2008/layout/LinedList"/>
    <dgm:cxn modelId="{7B0E3E15-3629-446A-9BEB-3F08B1B17EA7}" type="presParOf" srcId="{19109E74-2A84-452B-BB8C-3DB4D57C3597}" destId="{9E945717-2EA6-4421-AFE4-8906094524FE}" srcOrd="0" destOrd="0" presId="urn:microsoft.com/office/officeart/2008/layout/LinedList"/>
    <dgm:cxn modelId="{25295930-AA37-49C5-9544-4B800336396F}" type="presParOf" srcId="{19109E74-2A84-452B-BB8C-3DB4D57C3597}" destId="{0035DBA4-0684-4BD4-9984-2635735A6FE7}" srcOrd="1" destOrd="0" presId="urn:microsoft.com/office/officeart/2008/layout/LinedList"/>
    <dgm:cxn modelId="{1301C670-C61D-4038-A838-D2E9E08F9D48}" type="presParOf" srcId="{0B454143-05C4-40B3-8E29-5AB6BD779216}" destId="{565FE947-CBE3-4680-A881-B95F7D764C08}" srcOrd="4" destOrd="0" presId="urn:microsoft.com/office/officeart/2008/layout/LinedList"/>
    <dgm:cxn modelId="{C0CDBC5E-58F8-4257-BA43-D0B028DB1A61}" type="presParOf" srcId="{0B454143-05C4-40B3-8E29-5AB6BD779216}" destId="{6840BD53-BC21-46E6-A11F-A9149F15B9A8}" srcOrd="5" destOrd="0" presId="urn:microsoft.com/office/officeart/2008/layout/LinedList"/>
    <dgm:cxn modelId="{28C15244-AC34-46CB-9895-E573E4684B78}" type="presParOf" srcId="{6840BD53-BC21-46E6-A11F-A9149F15B9A8}" destId="{6FD492B2-5FC5-41A7-8705-2D15B18A922A}" srcOrd="0" destOrd="0" presId="urn:microsoft.com/office/officeart/2008/layout/LinedList"/>
    <dgm:cxn modelId="{58AC7E1E-DEDC-4DDC-9707-3EF75FB28D7C}" type="presParOf" srcId="{6840BD53-BC21-46E6-A11F-A9149F15B9A8}" destId="{26D38D5E-FBB1-4442-B15C-3EAC502CD565}" srcOrd="1" destOrd="0" presId="urn:microsoft.com/office/officeart/2008/layout/LinedList"/>
    <dgm:cxn modelId="{35D24F6A-E477-4A88-9D2A-94B34552EE45}" type="presParOf" srcId="{0B454143-05C4-40B3-8E29-5AB6BD779216}" destId="{08C1CC08-A86E-4D0B-8131-398484DB434F}" srcOrd="6" destOrd="0" presId="urn:microsoft.com/office/officeart/2008/layout/LinedList"/>
    <dgm:cxn modelId="{232C4C8D-0D0C-44E2-997A-5B0ABB4F2AC7}" type="presParOf" srcId="{0B454143-05C4-40B3-8E29-5AB6BD779216}" destId="{8B46426B-CBEE-4D4B-9BE1-EF4E643453E8}" srcOrd="7" destOrd="0" presId="urn:microsoft.com/office/officeart/2008/layout/LinedList"/>
    <dgm:cxn modelId="{36F8BAE4-CB9D-40BD-B674-6B21636153E1}" type="presParOf" srcId="{8B46426B-CBEE-4D4B-9BE1-EF4E643453E8}" destId="{3139363C-27B7-4765-903D-1C4945D5B989}" srcOrd="0" destOrd="0" presId="urn:microsoft.com/office/officeart/2008/layout/LinedList"/>
    <dgm:cxn modelId="{DFB4A526-53F5-4024-8542-AEB4890E0864}" type="presParOf" srcId="{8B46426B-CBEE-4D4B-9BE1-EF4E643453E8}" destId="{B8E64C3B-E356-4027-9094-8B23FF0F81F2}" srcOrd="1" destOrd="0" presId="urn:microsoft.com/office/officeart/2008/layout/LinedList"/>
    <dgm:cxn modelId="{0FB3FDA2-87D6-4E12-B5F3-BBF0CB7408A9}" type="presParOf" srcId="{0B454143-05C4-40B3-8E29-5AB6BD779216}" destId="{724310F5-487A-408F-81F6-39F5B19EB71D}" srcOrd="8" destOrd="0" presId="urn:microsoft.com/office/officeart/2008/layout/LinedList"/>
    <dgm:cxn modelId="{3AA44F4D-0EDB-46CE-A689-BAB384B1A6A3}" type="presParOf" srcId="{0B454143-05C4-40B3-8E29-5AB6BD779216}" destId="{59498351-8C96-40DE-A031-EE9313DEAE46}" srcOrd="9" destOrd="0" presId="urn:microsoft.com/office/officeart/2008/layout/LinedList"/>
    <dgm:cxn modelId="{6EA766F8-4DD1-4A79-80BF-637B1EFF4549}" type="presParOf" srcId="{59498351-8C96-40DE-A031-EE9313DEAE46}" destId="{C0833825-A4C7-4E85-95F5-820B056B0259}" srcOrd="0" destOrd="0" presId="urn:microsoft.com/office/officeart/2008/layout/LinedList"/>
    <dgm:cxn modelId="{117716B6-E9F5-48EB-9B97-50EAB15D2B60}" type="presParOf" srcId="{59498351-8C96-40DE-A031-EE9313DEAE46}" destId="{8F614B6E-D4E1-43EA-9A2F-3F5388915AEB}" srcOrd="1" destOrd="0" presId="urn:microsoft.com/office/officeart/2008/layout/LinedList"/>
    <dgm:cxn modelId="{6750EE2A-F342-45B9-ACB2-C5EF702360A1}" type="presParOf" srcId="{0B454143-05C4-40B3-8E29-5AB6BD779216}" destId="{379B579A-40D7-49F0-82A1-85B33EACBAB5}" srcOrd="10" destOrd="0" presId="urn:microsoft.com/office/officeart/2008/layout/LinedList"/>
    <dgm:cxn modelId="{AC57CA20-AD27-4CD3-847C-1EA469F38518}" type="presParOf" srcId="{0B454143-05C4-40B3-8E29-5AB6BD779216}" destId="{B0B4EE2B-04B5-4887-AD49-2FDA9AA3854A}" srcOrd="11" destOrd="0" presId="urn:microsoft.com/office/officeart/2008/layout/LinedList"/>
    <dgm:cxn modelId="{B089CB44-AFC6-4948-9893-5CAC41B4D695}" type="presParOf" srcId="{B0B4EE2B-04B5-4887-AD49-2FDA9AA3854A}" destId="{89EDAB0B-C3EE-48A5-ABB5-64D874D6ECBF}" srcOrd="0" destOrd="0" presId="urn:microsoft.com/office/officeart/2008/layout/LinedList"/>
    <dgm:cxn modelId="{D2AD6A6F-0A6E-4E1E-AEE8-11BE9E50BA59}" type="presParOf" srcId="{B0B4EE2B-04B5-4887-AD49-2FDA9AA3854A}" destId="{FCB6232E-8E38-4566-9FDD-84AE7EB6C1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409208-047E-4785-B83A-BAA4BBFFBA3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9708ADB-D1D0-4CE1-98AC-3E4ADBE58280}">
      <dgm:prSet/>
      <dgm:spPr/>
      <dgm:t>
        <a:bodyPr/>
        <a:lstStyle/>
        <a:p>
          <a:r>
            <a:rPr lang="en-AT"/>
            <a:t>Algorithm estimates electrostic energy of a biomolecule in a solution</a:t>
          </a:r>
          <a:endParaRPr lang="en-US"/>
        </a:p>
      </dgm:t>
    </dgm:pt>
    <dgm:pt modelId="{ABD2607D-F915-4EF4-BA8B-1B0348AB39BC}" type="parTrans" cxnId="{FCFD82B2-5F4E-40FB-8F1B-6C3C727D422F}">
      <dgm:prSet/>
      <dgm:spPr/>
      <dgm:t>
        <a:bodyPr/>
        <a:lstStyle/>
        <a:p>
          <a:endParaRPr lang="en-US"/>
        </a:p>
      </dgm:t>
    </dgm:pt>
    <dgm:pt modelId="{482064E8-4500-443B-9A46-9ED34DB7A70F}" type="sibTrans" cxnId="{FCFD82B2-5F4E-40FB-8F1B-6C3C727D422F}">
      <dgm:prSet/>
      <dgm:spPr/>
      <dgm:t>
        <a:bodyPr/>
        <a:lstStyle/>
        <a:p>
          <a:endParaRPr lang="en-US"/>
        </a:p>
      </dgm:t>
    </dgm:pt>
    <dgm:pt modelId="{3A9BE217-E8AE-439F-A120-3C1BF34A7228}">
      <dgm:prSet/>
      <dgm:spPr/>
      <dgm:t>
        <a:bodyPr/>
        <a:lstStyle/>
        <a:p>
          <a:r>
            <a:rPr lang="en-AT"/>
            <a:t>It uses two Monte Carlo Algorithms</a:t>
          </a:r>
          <a:endParaRPr lang="en-US"/>
        </a:p>
      </dgm:t>
    </dgm:pt>
    <dgm:pt modelId="{790569CA-C69D-40A8-BB03-7B826BA45507}" type="parTrans" cxnId="{50F77ADD-9F9E-4C6E-8055-183898C942B8}">
      <dgm:prSet/>
      <dgm:spPr/>
      <dgm:t>
        <a:bodyPr/>
        <a:lstStyle/>
        <a:p>
          <a:endParaRPr lang="en-US"/>
        </a:p>
      </dgm:t>
    </dgm:pt>
    <dgm:pt modelId="{11655300-48A2-412A-9B1F-628EA5EE221A}" type="sibTrans" cxnId="{50F77ADD-9F9E-4C6E-8055-183898C942B8}">
      <dgm:prSet/>
      <dgm:spPr/>
      <dgm:t>
        <a:bodyPr/>
        <a:lstStyle/>
        <a:p>
          <a:endParaRPr lang="en-US"/>
        </a:p>
      </dgm:t>
    </dgm:pt>
    <dgm:pt modelId="{C07B65A7-FBD7-44DD-973F-A85EF1F740A7}">
      <dgm:prSet/>
      <dgm:spPr/>
      <dgm:t>
        <a:bodyPr/>
        <a:lstStyle/>
        <a:p>
          <a:r>
            <a:rPr lang="en-AT"/>
            <a:t>Walk on Spheres – WoS</a:t>
          </a:r>
          <a:endParaRPr lang="en-US"/>
        </a:p>
      </dgm:t>
    </dgm:pt>
    <dgm:pt modelId="{B82A948C-703F-44B3-A0AC-68DFD2DD052B}" type="parTrans" cxnId="{0651B6AB-A911-48EC-99F5-5B1C8CF8DCDF}">
      <dgm:prSet/>
      <dgm:spPr/>
      <dgm:t>
        <a:bodyPr/>
        <a:lstStyle/>
        <a:p>
          <a:endParaRPr lang="en-US"/>
        </a:p>
      </dgm:t>
    </dgm:pt>
    <dgm:pt modelId="{0F2559E4-505C-4BD1-A5BF-5F6EE5A2D320}" type="sibTrans" cxnId="{0651B6AB-A911-48EC-99F5-5B1C8CF8DCDF}">
      <dgm:prSet/>
      <dgm:spPr/>
      <dgm:t>
        <a:bodyPr/>
        <a:lstStyle/>
        <a:p>
          <a:endParaRPr lang="en-US"/>
        </a:p>
      </dgm:t>
    </dgm:pt>
    <dgm:pt modelId="{A665BE2B-682D-420E-8510-C6A333B2EB0E}">
      <dgm:prSet/>
      <dgm:spPr/>
      <dgm:t>
        <a:bodyPr/>
        <a:lstStyle/>
        <a:p>
          <a:r>
            <a:rPr lang="en-GB"/>
            <a:t>E</a:t>
          </a:r>
          <a:r>
            <a:rPr lang="en-AT"/>
            <a:t>stimates outside portion of linear Poisson-Boltzmann equation</a:t>
          </a:r>
          <a:endParaRPr lang="en-US"/>
        </a:p>
      </dgm:t>
    </dgm:pt>
    <dgm:pt modelId="{F4868CDF-2500-46BD-AEE4-12524459BE4A}" type="parTrans" cxnId="{D1E3D292-A25D-404E-9ED0-85A20C42A34E}">
      <dgm:prSet/>
      <dgm:spPr/>
      <dgm:t>
        <a:bodyPr/>
        <a:lstStyle/>
        <a:p>
          <a:endParaRPr lang="en-US"/>
        </a:p>
      </dgm:t>
    </dgm:pt>
    <dgm:pt modelId="{CDE53178-B6AD-46EC-8179-9C3531092DA2}" type="sibTrans" cxnId="{D1E3D292-A25D-404E-9ED0-85A20C42A34E}">
      <dgm:prSet/>
      <dgm:spPr/>
      <dgm:t>
        <a:bodyPr/>
        <a:lstStyle/>
        <a:p>
          <a:endParaRPr lang="en-US"/>
        </a:p>
      </dgm:t>
    </dgm:pt>
    <dgm:pt modelId="{849F2767-4F80-4F17-A100-AF2382D4EE7B}">
      <dgm:prSet/>
      <dgm:spPr/>
      <dgm:t>
        <a:bodyPr/>
        <a:lstStyle/>
        <a:p>
          <a:r>
            <a:rPr lang="en-AT"/>
            <a:t>Walk on Subdomains – WoSD</a:t>
          </a:r>
          <a:endParaRPr lang="en-US"/>
        </a:p>
      </dgm:t>
    </dgm:pt>
    <dgm:pt modelId="{8E3701F8-7836-40E3-ACAB-9E5E0F35FA78}" type="parTrans" cxnId="{F1B578D7-50CF-41B0-972C-00DC13C9EB0D}">
      <dgm:prSet/>
      <dgm:spPr/>
      <dgm:t>
        <a:bodyPr/>
        <a:lstStyle/>
        <a:p>
          <a:endParaRPr lang="en-US"/>
        </a:p>
      </dgm:t>
    </dgm:pt>
    <dgm:pt modelId="{53739DC0-FEC1-43ED-A5E1-1C715F358D1E}" type="sibTrans" cxnId="{F1B578D7-50CF-41B0-972C-00DC13C9EB0D}">
      <dgm:prSet/>
      <dgm:spPr/>
      <dgm:t>
        <a:bodyPr/>
        <a:lstStyle/>
        <a:p>
          <a:endParaRPr lang="en-US"/>
        </a:p>
      </dgm:t>
    </dgm:pt>
    <dgm:pt modelId="{15E82A78-09BE-4770-B105-9A9EA25FB48B}">
      <dgm:prSet/>
      <dgm:spPr/>
      <dgm:t>
        <a:bodyPr/>
        <a:lstStyle/>
        <a:p>
          <a:r>
            <a:rPr lang="en-AT"/>
            <a:t>Estimates internal portion of linear Poisson-Boltzmann equation</a:t>
          </a:r>
          <a:endParaRPr lang="en-US"/>
        </a:p>
      </dgm:t>
    </dgm:pt>
    <dgm:pt modelId="{618D12B5-E2DC-4099-8A50-FC29552F9DDB}" type="parTrans" cxnId="{9D59ACE0-ADF8-487A-91B2-5451CF70CF52}">
      <dgm:prSet/>
      <dgm:spPr/>
      <dgm:t>
        <a:bodyPr/>
        <a:lstStyle/>
        <a:p>
          <a:endParaRPr lang="en-US"/>
        </a:p>
      </dgm:t>
    </dgm:pt>
    <dgm:pt modelId="{9058CCFD-DE0F-4CEC-A432-796911A3EE7A}" type="sibTrans" cxnId="{9D59ACE0-ADF8-487A-91B2-5451CF70CF52}">
      <dgm:prSet/>
      <dgm:spPr/>
      <dgm:t>
        <a:bodyPr/>
        <a:lstStyle/>
        <a:p>
          <a:endParaRPr lang="en-US"/>
        </a:p>
      </dgm:t>
    </dgm:pt>
    <dgm:pt modelId="{0F9287E1-A7B7-4B4D-9663-26AB535F6EE1}" type="pres">
      <dgm:prSet presAssocID="{AA409208-047E-4785-B83A-BAA4BBFFBA3E}" presName="linear" presStyleCnt="0">
        <dgm:presLayoutVars>
          <dgm:animLvl val="lvl"/>
          <dgm:resizeHandles val="exact"/>
        </dgm:presLayoutVars>
      </dgm:prSet>
      <dgm:spPr/>
    </dgm:pt>
    <dgm:pt modelId="{80B97FE4-96A3-446F-9E3C-83C377A8C20B}" type="pres">
      <dgm:prSet presAssocID="{79708ADB-D1D0-4CE1-98AC-3E4ADBE58280}" presName="parentText" presStyleLbl="node1" presStyleIdx="0" presStyleCnt="4">
        <dgm:presLayoutVars>
          <dgm:chMax val="0"/>
          <dgm:bulletEnabled val="1"/>
        </dgm:presLayoutVars>
      </dgm:prSet>
      <dgm:spPr/>
    </dgm:pt>
    <dgm:pt modelId="{9C71122B-0440-4B48-A0DA-FDB07D64A44D}" type="pres">
      <dgm:prSet presAssocID="{482064E8-4500-443B-9A46-9ED34DB7A70F}" presName="spacer" presStyleCnt="0"/>
      <dgm:spPr/>
    </dgm:pt>
    <dgm:pt modelId="{BBC2D1E8-4043-4BEF-9E5A-E15F591BE93F}" type="pres">
      <dgm:prSet presAssocID="{3A9BE217-E8AE-439F-A120-3C1BF34A7228}" presName="parentText" presStyleLbl="node1" presStyleIdx="1" presStyleCnt="4">
        <dgm:presLayoutVars>
          <dgm:chMax val="0"/>
          <dgm:bulletEnabled val="1"/>
        </dgm:presLayoutVars>
      </dgm:prSet>
      <dgm:spPr/>
    </dgm:pt>
    <dgm:pt modelId="{1464792A-C3CD-4196-A80F-B9E3DB461AB5}" type="pres">
      <dgm:prSet presAssocID="{11655300-48A2-412A-9B1F-628EA5EE221A}" presName="spacer" presStyleCnt="0"/>
      <dgm:spPr/>
    </dgm:pt>
    <dgm:pt modelId="{55C5EB58-F494-45D9-AD37-6C7F969CE1B7}" type="pres">
      <dgm:prSet presAssocID="{C07B65A7-FBD7-44DD-973F-A85EF1F740A7}" presName="parentText" presStyleLbl="node1" presStyleIdx="2" presStyleCnt="4">
        <dgm:presLayoutVars>
          <dgm:chMax val="0"/>
          <dgm:bulletEnabled val="1"/>
        </dgm:presLayoutVars>
      </dgm:prSet>
      <dgm:spPr/>
    </dgm:pt>
    <dgm:pt modelId="{D2DA3E44-67AD-4292-81FD-77A24CA6EB03}" type="pres">
      <dgm:prSet presAssocID="{C07B65A7-FBD7-44DD-973F-A85EF1F740A7}" presName="childText" presStyleLbl="revTx" presStyleIdx="0" presStyleCnt="2">
        <dgm:presLayoutVars>
          <dgm:bulletEnabled val="1"/>
        </dgm:presLayoutVars>
      </dgm:prSet>
      <dgm:spPr/>
    </dgm:pt>
    <dgm:pt modelId="{78B773C7-7946-44E2-99FA-03F88C61D493}" type="pres">
      <dgm:prSet presAssocID="{849F2767-4F80-4F17-A100-AF2382D4EE7B}" presName="parentText" presStyleLbl="node1" presStyleIdx="3" presStyleCnt="4">
        <dgm:presLayoutVars>
          <dgm:chMax val="0"/>
          <dgm:bulletEnabled val="1"/>
        </dgm:presLayoutVars>
      </dgm:prSet>
      <dgm:spPr/>
    </dgm:pt>
    <dgm:pt modelId="{7270D734-F09F-4101-9C4D-0162EFD13D9E}" type="pres">
      <dgm:prSet presAssocID="{849F2767-4F80-4F17-A100-AF2382D4EE7B}" presName="childText" presStyleLbl="revTx" presStyleIdx="1" presStyleCnt="2">
        <dgm:presLayoutVars>
          <dgm:bulletEnabled val="1"/>
        </dgm:presLayoutVars>
      </dgm:prSet>
      <dgm:spPr/>
    </dgm:pt>
  </dgm:ptLst>
  <dgm:cxnLst>
    <dgm:cxn modelId="{31F8F54F-17EB-4CA3-99BB-8826EAA3154D}" type="presOf" srcId="{AA409208-047E-4785-B83A-BAA4BBFFBA3E}" destId="{0F9287E1-A7B7-4B4D-9663-26AB535F6EE1}" srcOrd="0" destOrd="0" presId="urn:microsoft.com/office/officeart/2005/8/layout/vList2"/>
    <dgm:cxn modelId="{274B426B-833E-4EE1-B09A-A75CC3EC8031}" type="presOf" srcId="{79708ADB-D1D0-4CE1-98AC-3E4ADBE58280}" destId="{80B97FE4-96A3-446F-9E3C-83C377A8C20B}" srcOrd="0" destOrd="0" presId="urn:microsoft.com/office/officeart/2005/8/layout/vList2"/>
    <dgm:cxn modelId="{B0471F78-9D40-4FDA-BF15-532E8E05E9E6}" type="presOf" srcId="{3A9BE217-E8AE-439F-A120-3C1BF34A7228}" destId="{BBC2D1E8-4043-4BEF-9E5A-E15F591BE93F}" srcOrd="0" destOrd="0" presId="urn:microsoft.com/office/officeart/2005/8/layout/vList2"/>
    <dgm:cxn modelId="{D1E3D292-A25D-404E-9ED0-85A20C42A34E}" srcId="{C07B65A7-FBD7-44DD-973F-A85EF1F740A7}" destId="{A665BE2B-682D-420E-8510-C6A333B2EB0E}" srcOrd="0" destOrd="0" parTransId="{F4868CDF-2500-46BD-AEE4-12524459BE4A}" sibTransId="{CDE53178-B6AD-46EC-8179-9C3531092DA2}"/>
    <dgm:cxn modelId="{A8733DA1-16B4-486F-860D-67BBC979EB2B}" type="presOf" srcId="{C07B65A7-FBD7-44DD-973F-A85EF1F740A7}" destId="{55C5EB58-F494-45D9-AD37-6C7F969CE1B7}" srcOrd="0" destOrd="0" presId="urn:microsoft.com/office/officeart/2005/8/layout/vList2"/>
    <dgm:cxn modelId="{0651B6AB-A911-48EC-99F5-5B1C8CF8DCDF}" srcId="{AA409208-047E-4785-B83A-BAA4BBFFBA3E}" destId="{C07B65A7-FBD7-44DD-973F-A85EF1F740A7}" srcOrd="2" destOrd="0" parTransId="{B82A948C-703F-44B3-A0AC-68DFD2DD052B}" sibTransId="{0F2559E4-505C-4BD1-A5BF-5F6EE5A2D320}"/>
    <dgm:cxn modelId="{FCFD82B2-5F4E-40FB-8F1B-6C3C727D422F}" srcId="{AA409208-047E-4785-B83A-BAA4BBFFBA3E}" destId="{79708ADB-D1D0-4CE1-98AC-3E4ADBE58280}" srcOrd="0" destOrd="0" parTransId="{ABD2607D-F915-4EF4-BA8B-1B0348AB39BC}" sibTransId="{482064E8-4500-443B-9A46-9ED34DB7A70F}"/>
    <dgm:cxn modelId="{B5C00FC8-0C00-4905-BCC8-E0047080D952}" type="presOf" srcId="{15E82A78-09BE-4770-B105-9A9EA25FB48B}" destId="{7270D734-F09F-4101-9C4D-0162EFD13D9E}" srcOrd="0" destOrd="0" presId="urn:microsoft.com/office/officeart/2005/8/layout/vList2"/>
    <dgm:cxn modelId="{B44311CE-D4DC-46EF-865A-465234545689}" type="presOf" srcId="{849F2767-4F80-4F17-A100-AF2382D4EE7B}" destId="{78B773C7-7946-44E2-99FA-03F88C61D493}" srcOrd="0" destOrd="0" presId="urn:microsoft.com/office/officeart/2005/8/layout/vList2"/>
    <dgm:cxn modelId="{F1B578D7-50CF-41B0-972C-00DC13C9EB0D}" srcId="{AA409208-047E-4785-B83A-BAA4BBFFBA3E}" destId="{849F2767-4F80-4F17-A100-AF2382D4EE7B}" srcOrd="3" destOrd="0" parTransId="{8E3701F8-7836-40E3-ACAB-9E5E0F35FA78}" sibTransId="{53739DC0-FEC1-43ED-A5E1-1C715F358D1E}"/>
    <dgm:cxn modelId="{50F77ADD-9F9E-4C6E-8055-183898C942B8}" srcId="{AA409208-047E-4785-B83A-BAA4BBFFBA3E}" destId="{3A9BE217-E8AE-439F-A120-3C1BF34A7228}" srcOrd="1" destOrd="0" parTransId="{790569CA-C69D-40A8-BB03-7B826BA45507}" sibTransId="{11655300-48A2-412A-9B1F-628EA5EE221A}"/>
    <dgm:cxn modelId="{9D59ACE0-ADF8-487A-91B2-5451CF70CF52}" srcId="{849F2767-4F80-4F17-A100-AF2382D4EE7B}" destId="{15E82A78-09BE-4770-B105-9A9EA25FB48B}" srcOrd="0" destOrd="0" parTransId="{618D12B5-E2DC-4099-8A50-FC29552F9DDB}" sibTransId="{9058CCFD-DE0F-4CEC-A432-796911A3EE7A}"/>
    <dgm:cxn modelId="{042096E8-8045-4075-966A-3068D68F0F99}" type="presOf" srcId="{A665BE2B-682D-420E-8510-C6A333B2EB0E}" destId="{D2DA3E44-67AD-4292-81FD-77A24CA6EB03}" srcOrd="0" destOrd="0" presId="urn:microsoft.com/office/officeart/2005/8/layout/vList2"/>
    <dgm:cxn modelId="{EC8163FD-1682-4A76-BEBF-EDAC0165D1E8}" type="presParOf" srcId="{0F9287E1-A7B7-4B4D-9663-26AB535F6EE1}" destId="{80B97FE4-96A3-446F-9E3C-83C377A8C20B}" srcOrd="0" destOrd="0" presId="urn:microsoft.com/office/officeart/2005/8/layout/vList2"/>
    <dgm:cxn modelId="{DF823098-AF40-4E1C-8E7A-B3F8AB264F21}" type="presParOf" srcId="{0F9287E1-A7B7-4B4D-9663-26AB535F6EE1}" destId="{9C71122B-0440-4B48-A0DA-FDB07D64A44D}" srcOrd="1" destOrd="0" presId="urn:microsoft.com/office/officeart/2005/8/layout/vList2"/>
    <dgm:cxn modelId="{8829620A-F7C2-4DF0-8B5D-D079DA478264}" type="presParOf" srcId="{0F9287E1-A7B7-4B4D-9663-26AB535F6EE1}" destId="{BBC2D1E8-4043-4BEF-9E5A-E15F591BE93F}" srcOrd="2" destOrd="0" presId="urn:microsoft.com/office/officeart/2005/8/layout/vList2"/>
    <dgm:cxn modelId="{38A82125-E058-429E-9574-D30BCF90EC7D}" type="presParOf" srcId="{0F9287E1-A7B7-4B4D-9663-26AB535F6EE1}" destId="{1464792A-C3CD-4196-A80F-B9E3DB461AB5}" srcOrd="3" destOrd="0" presId="urn:microsoft.com/office/officeart/2005/8/layout/vList2"/>
    <dgm:cxn modelId="{176B2DF8-13E5-4234-929B-850BA07C8166}" type="presParOf" srcId="{0F9287E1-A7B7-4B4D-9663-26AB535F6EE1}" destId="{55C5EB58-F494-45D9-AD37-6C7F969CE1B7}" srcOrd="4" destOrd="0" presId="urn:microsoft.com/office/officeart/2005/8/layout/vList2"/>
    <dgm:cxn modelId="{DE0990CA-7F53-432C-BACD-D6E098A8121D}" type="presParOf" srcId="{0F9287E1-A7B7-4B4D-9663-26AB535F6EE1}" destId="{D2DA3E44-67AD-4292-81FD-77A24CA6EB03}" srcOrd="5" destOrd="0" presId="urn:microsoft.com/office/officeart/2005/8/layout/vList2"/>
    <dgm:cxn modelId="{7E7CEB6D-A202-480F-B5EC-76C0E767CDF2}" type="presParOf" srcId="{0F9287E1-A7B7-4B4D-9663-26AB535F6EE1}" destId="{78B773C7-7946-44E2-99FA-03F88C61D493}" srcOrd="6" destOrd="0" presId="urn:microsoft.com/office/officeart/2005/8/layout/vList2"/>
    <dgm:cxn modelId="{5AD9F379-5DC6-4E96-8A36-8B0871A1F62F}" type="presParOf" srcId="{0F9287E1-A7B7-4B4D-9663-26AB535F6EE1}" destId="{7270D734-F09F-4101-9C4D-0162EFD13D9E}"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E35FC0-FBC0-4D7D-BD67-45BDDFF986CC}"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518E09EA-3714-48D7-9FAB-CDEFBE281A8A}">
      <dgm:prSet/>
      <dgm:spPr/>
      <dgm:t>
        <a:bodyPr/>
        <a:lstStyle/>
        <a:p>
          <a:r>
            <a:rPr lang="en-AT"/>
            <a:t>Focus on WoSD Sharp Restart Point</a:t>
          </a:r>
          <a:endParaRPr lang="en-US"/>
        </a:p>
      </dgm:t>
    </dgm:pt>
    <dgm:pt modelId="{5169DDA1-5183-483B-9517-AC56E868E089}" type="parTrans" cxnId="{084EF777-CBA8-463C-B436-08B77C582DD7}">
      <dgm:prSet/>
      <dgm:spPr/>
      <dgm:t>
        <a:bodyPr/>
        <a:lstStyle/>
        <a:p>
          <a:endParaRPr lang="en-US"/>
        </a:p>
      </dgm:t>
    </dgm:pt>
    <dgm:pt modelId="{71E3BACD-3089-4491-A905-807EF3FD9895}" type="sibTrans" cxnId="{084EF777-CBA8-463C-B436-08B77C582DD7}">
      <dgm:prSet/>
      <dgm:spPr/>
      <dgm:t>
        <a:bodyPr/>
        <a:lstStyle/>
        <a:p>
          <a:endParaRPr lang="en-US"/>
        </a:p>
      </dgm:t>
    </dgm:pt>
    <dgm:pt modelId="{2A39260B-5909-43AD-ADD0-4E00F70B7642}">
      <dgm:prSet/>
      <dgm:spPr/>
      <dgm:t>
        <a:bodyPr/>
        <a:lstStyle/>
        <a:p>
          <a:r>
            <a:rPr lang="en-AT"/>
            <a:t>Gather lots of results for machine learning</a:t>
          </a:r>
          <a:endParaRPr lang="en-US"/>
        </a:p>
      </dgm:t>
    </dgm:pt>
    <dgm:pt modelId="{B73B84E3-CEA5-4AF7-B3C4-2C13BE26D4BC}" type="parTrans" cxnId="{C509D860-2997-448B-9EA3-77ED70B37976}">
      <dgm:prSet/>
      <dgm:spPr/>
      <dgm:t>
        <a:bodyPr/>
        <a:lstStyle/>
        <a:p>
          <a:endParaRPr lang="en-US"/>
        </a:p>
      </dgm:t>
    </dgm:pt>
    <dgm:pt modelId="{3E596224-7544-4405-A00E-D4C74C5666AA}" type="sibTrans" cxnId="{C509D860-2997-448B-9EA3-77ED70B37976}">
      <dgm:prSet/>
      <dgm:spPr/>
      <dgm:t>
        <a:bodyPr/>
        <a:lstStyle/>
        <a:p>
          <a:endParaRPr lang="en-US"/>
        </a:p>
      </dgm:t>
    </dgm:pt>
    <dgm:pt modelId="{0F5069AB-F9C6-46D9-A45D-4DB0D11B8FAD}">
      <dgm:prSet/>
      <dgm:spPr/>
      <dgm:t>
        <a:bodyPr/>
        <a:lstStyle/>
        <a:p>
          <a:r>
            <a:rPr lang="en-AT"/>
            <a:t>Finding a good restart point, defined by:</a:t>
          </a:r>
          <a:endParaRPr lang="en-US"/>
        </a:p>
      </dgm:t>
    </dgm:pt>
    <dgm:pt modelId="{8458CAAD-C8B0-4E4D-8D2E-3856C7340105}" type="parTrans" cxnId="{F284BA1F-CC98-44B8-B248-C7FD2819C427}">
      <dgm:prSet/>
      <dgm:spPr/>
      <dgm:t>
        <a:bodyPr/>
        <a:lstStyle/>
        <a:p>
          <a:endParaRPr lang="en-US"/>
        </a:p>
      </dgm:t>
    </dgm:pt>
    <dgm:pt modelId="{4E5C78AF-1C7B-401E-BC0B-FF91081E748C}" type="sibTrans" cxnId="{F284BA1F-CC98-44B8-B248-C7FD2819C427}">
      <dgm:prSet/>
      <dgm:spPr/>
      <dgm:t>
        <a:bodyPr/>
        <a:lstStyle/>
        <a:p>
          <a:endParaRPr lang="en-US"/>
        </a:p>
      </dgm:t>
    </dgm:pt>
    <dgm:pt modelId="{52EAE7A4-8A79-43AB-888E-06589C1D16C9}">
      <dgm:prSet/>
      <dgm:spPr/>
      <dgm:t>
        <a:bodyPr/>
        <a:lstStyle/>
        <a:p>
          <a:r>
            <a:rPr lang="en-GB"/>
            <a:t>It gives the same underlying estimate </a:t>
          </a:r>
          <a:endParaRPr lang="en-US"/>
        </a:p>
      </dgm:t>
    </dgm:pt>
    <dgm:pt modelId="{46E6D607-9998-43F1-9FB1-33B852C08B5B}" type="parTrans" cxnId="{49354E24-ED6C-424C-BB2B-34B2BCDAC6A9}">
      <dgm:prSet/>
      <dgm:spPr/>
      <dgm:t>
        <a:bodyPr/>
        <a:lstStyle/>
        <a:p>
          <a:endParaRPr lang="en-US"/>
        </a:p>
      </dgm:t>
    </dgm:pt>
    <dgm:pt modelId="{1AF30A13-0DCB-43FB-B01E-E8F2952B65C4}" type="sibTrans" cxnId="{49354E24-ED6C-424C-BB2B-34B2BCDAC6A9}">
      <dgm:prSet/>
      <dgm:spPr/>
      <dgm:t>
        <a:bodyPr/>
        <a:lstStyle/>
        <a:p>
          <a:endParaRPr lang="en-US"/>
        </a:p>
      </dgm:t>
    </dgm:pt>
    <dgm:pt modelId="{470D9DB4-B4F7-427D-95C0-4455B1FC6C46}">
      <dgm:prSet/>
      <dgm:spPr/>
      <dgm:t>
        <a:bodyPr/>
        <a:lstStyle/>
        <a:p>
          <a:r>
            <a:rPr lang="en-GB"/>
            <a:t>It provides some speedup compared to the non-restart version</a:t>
          </a:r>
          <a:endParaRPr lang="en-US"/>
        </a:p>
      </dgm:t>
    </dgm:pt>
    <dgm:pt modelId="{D2965BC1-0497-4C96-B1B4-48693016F97F}" type="parTrans" cxnId="{BEF45939-E280-4929-8638-8CDE63DD8CD3}">
      <dgm:prSet/>
      <dgm:spPr/>
      <dgm:t>
        <a:bodyPr/>
        <a:lstStyle/>
        <a:p>
          <a:endParaRPr lang="en-US"/>
        </a:p>
      </dgm:t>
    </dgm:pt>
    <dgm:pt modelId="{FF7F755C-CBB9-495F-876E-BFEC043E89A9}" type="sibTrans" cxnId="{BEF45939-E280-4929-8638-8CDE63DD8CD3}">
      <dgm:prSet/>
      <dgm:spPr/>
      <dgm:t>
        <a:bodyPr/>
        <a:lstStyle/>
        <a:p>
          <a:endParaRPr lang="en-US"/>
        </a:p>
      </dgm:t>
    </dgm:pt>
    <dgm:pt modelId="{B1D40648-F09B-41AE-B3F3-B9D2FDEC7517}">
      <dgm:prSet/>
      <dgm:spPr/>
      <dgm:t>
        <a:bodyPr/>
        <a:lstStyle/>
        <a:p>
          <a:r>
            <a:rPr lang="en-GB"/>
            <a:t>It stabilizes overall runtime</a:t>
          </a:r>
          <a:endParaRPr lang="en-US"/>
        </a:p>
      </dgm:t>
    </dgm:pt>
    <dgm:pt modelId="{9804F286-0C26-42BB-9162-6C9DEBCDD2B1}" type="parTrans" cxnId="{D8CE734B-2733-42D8-A414-852F3E75A003}">
      <dgm:prSet/>
      <dgm:spPr/>
      <dgm:t>
        <a:bodyPr/>
        <a:lstStyle/>
        <a:p>
          <a:endParaRPr lang="en-US"/>
        </a:p>
      </dgm:t>
    </dgm:pt>
    <dgm:pt modelId="{13A4D428-740F-42AF-B476-7BAADC2A806B}" type="sibTrans" cxnId="{D8CE734B-2733-42D8-A414-852F3E75A003}">
      <dgm:prSet/>
      <dgm:spPr/>
      <dgm:t>
        <a:bodyPr/>
        <a:lstStyle/>
        <a:p>
          <a:endParaRPr lang="en-US"/>
        </a:p>
      </dgm:t>
    </dgm:pt>
    <dgm:pt modelId="{77EC02D3-15EF-49FA-B342-86E2B44E82D1}">
      <dgm:prSet/>
      <dgm:spPr/>
      <dgm:t>
        <a:bodyPr/>
        <a:lstStyle/>
        <a:p>
          <a:r>
            <a:rPr lang="en-GB"/>
            <a:t>This is very important for the parallel version of the code</a:t>
          </a:r>
          <a:endParaRPr lang="en-US"/>
        </a:p>
      </dgm:t>
    </dgm:pt>
    <dgm:pt modelId="{1F12F734-1D59-45BA-B4DE-28517BCCC947}" type="parTrans" cxnId="{5E541967-1716-453B-91B1-CDC09F023AF5}">
      <dgm:prSet/>
      <dgm:spPr/>
      <dgm:t>
        <a:bodyPr/>
        <a:lstStyle/>
        <a:p>
          <a:endParaRPr lang="en-US"/>
        </a:p>
      </dgm:t>
    </dgm:pt>
    <dgm:pt modelId="{ACF244F6-300F-4501-8564-4EBAAC6B27F2}" type="sibTrans" cxnId="{5E541967-1716-453B-91B1-CDC09F023AF5}">
      <dgm:prSet/>
      <dgm:spPr/>
      <dgm:t>
        <a:bodyPr/>
        <a:lstStyle/>
        <a:p>
          <a:endParaRPr lang="en-US"/>
        </a:p>
      </dgm:t>
    </dgm:pt>
    <dgm:pt modelId="{7A5FB0D8-FA59-4A7A-AFCC-C5DE4BA78F63}" type="pres">
      <dgm:prSet presAssocID="{86E35FC0-FBC0-4D7D-BD67-45BDDFF986CC}" presName="linear" presStyleCnt="0">
        <dgm:presLayoutVars>
          <dgm:animLvl val="lvl"/>
          <dgm:resizeHandles val="exact"/>
        </dgm:presLayoutVars>
      </dgm:prSet>
      <dgm:spPr/>
    </dgm:pt>
    <dgm:pt modelId="{85D3C6A2-F087-4FCA-8D4D-56EFB86297CD}" type="pres">
      <dgm:prSet presAssocID="{518E09EA-3714-48D7-9FAB-CDEFBE281A8A}" presName="parentText" presStyleLbl="node1" presStyleIdx="0" presStyleCnt="4">
        <dgm:presLayoutVars>
          <dgm:chMax val="0"/>
          <dgm:bulletEnabled val="1"/>
        </dgm:presLayoutVars>
      </dgm:prSet>
      <dgm:spPr/>
    </dgm:pt>
    <dgm:pt modelId="{0F0D9369-3FD7-416A-B75C-796508EC9DD1}" type="pres">
      <dgm:prSet presAssocID="{71E3BACD-3089-4491-A905-807EF3FD9895}" presName="spacer" presStyleCnt="0"/>
      <dgm:spPr/>
    </dgm:pt>
    <dgm:pt modelId="{0F8F25E2-5977-4856-9F3D-7C928C565F14}" type="pres">
      <dgm:prSet presAssocID="{2A39260B-5909-43AD-ADD0-4E00F70B7642}" presName="parentText" presStyleLbl="node1" presStyleIdx="1" presStyleCnt="4">
        <dgm:presLayoutVars>
          <dgm:chMax val="0"/>
          <dgm:bulletEnabled val="1"/>
        </dgm:presLayoutVars>
      </dgm:prSet>
      <dgm:spPr/>
    </dgm:pt>
    <dgm:pt modelId="{C43BD77D-C5CF-4D5A-85E1-F8E817C60C89}" type="pres">
      <dgm:prSet presAssocID="{3E596224-7544-4405-A00E-D4C74C5666AA}" presName="spacer" presStyleCnt="0"/>
      <dgm:spPr/>
    </dgm:pt>
    <dgm:pt modelId="{5E0CB883-0865-4C1E-ACC0-B939125A8E58}" type="pres">
      <dgm:prSet presAssocID="{0F5069AB-F9C6-46D9-A45D-4DB0D11B8FAD}" presName="parentText" presStyleLbl="node1" presStyleIdx="2" presStyleCnt="4">
        <dgm:presLayoutVars>
          <dgm:chMax val="0"/>
          <dgm:bulletEnabled val="1"/>
        </dgm:presLayoutVars>
      </dgm:prSet>
      <dgm:spPr/>
    </dgm:pt>
    <dgm:pt modelId="{DB752256-1884-48F9-A415-49A0CC64E05F}" type="pres">
      <dgm:prSet presAssocID="{0F5069AB-F9C6-46D9-A45D-4DB0D11B8FAD}" presName="childText" presStyleLbl="revTx" presStyleIdx="0" presStyleCnt="1">
        <dgm:presLayoutVars>
          <dgm:bulletEnabled val="1"/>
        </dgm:presLayoutVars>
      </dgm:prSet>
      <dgm:spPr/>
    </dgm:pt>
    <dgm:pt modelId="{9C88AE85-4753-4282-8388-D4B23627A769}" type="pres">
      <dgm:prSet presAssocID="{77EC02D3-15EF-49FA-B342-86E2B44E82D1}" presName="parentText" presStyleLbl="node1" presStyleIdx="3" presStyleCnt="4">
        <dgm:presLayoutVars>
          <dgm:chMax val="0"/>
          <dgm:bulletEnabled val="1"/>
        </dgm:presLayoutVars>
      </dgm:prSet>
      <dgm:spPr/>
    </dgm:pt>
  </dgm:ptLst>
  <dgm:cxnLst>
    <dgm:cxn modelId="{BC23E51B-480A-4DF9-94C8-44FB2B601794}" type="presOf" srcId="{2A39260B-5909-43AD-ADD0-4E00F70B7642}" destId="{0F8F25E2-5977-4856-9F3D-7C928C565F14}" srcOrd="0" destOrd="0" presId="urn:microsoft.com/office/officeart/2005/8/layout/vList2"/>
    <dgm:cxn modelId="{F284BA1F-CC98-44B8-B248-C7FD2819C427}" srcId="{86E35FC0-FBC0-4D7D-BD67-45BDDFF986CC}" destId="{0F5069AB-F9C6-46D9-A45D-4DB0D11B8FAD}" srcOrd="2" destOrd="0" parTransId="{8458CAAD-C8B0-4E4D-8D2E-3856C7340105}" sibTransId="{4E5C78AF-1C7B-401E-BC0B-FF91081E748C}"/>
    <dgm:cxn modelId="{A98F6A23-A131-40F6-9FC2-0B59A157C66D}" type="presOf" srcId="{52EAE7A4-8A79-43AB-888E-06589C1D16C9}" destId="{DB752256-1884-48F9-A415-49A0CC64E05F}" srcOrd="0" destOrd="0" presId="urn:microsoft.com/office/officeart/2005/8/layout/vList2"/>
    <dgm:cxn modelId="{49354E24-ED6C-424C-BB2B-34B2BCDAC6A9}" srcId="{0F5069AB-F9C6-46D9-A45D-4DB0D11B8FAD}" destId="{52EAE7A4-8A79-43AB-888E-06589C1D16C9}" srcOrd="0" destOrd="0" parTransId="{46E6D607-9998-43F1-9FB1-33B852C08B5B}" sibTransId="{1AF30A13-0DCB-43FB-B01E-E8F2952B65C4}"/>
    <dgm:cxn modelId="{BEF45939-E280-4929-8638-8CDE63DD8CD3}" srcId="{0F5069AB-F9C6-46D9-A45D-4DB0D11B8FAD}" destId="{470D9DB4-B4F7-427D-95C0-4455B1FC6C46}" srcOrd="1" destOrd="0" parTransId="{D2965BC1-0497-4C96-B1B4-48693016F97F}" sibTransId="{FF7F755C-CBB9-495F-876E-BFEC043E89A9}"/>
    <dgm:cxn modelId="{26B7F545-51FE-4C2B-B308-1B3F1AA3F618}" type="presOf" srcId="{518E09EA-3714-48D7-9FAB-CDEFBE281A8A}" destId="{85D3C6A2-F087-4FCA-8D4D-56EFB86297CD}" srcOrd="0" destOrd="0" presId="urn:microsoft.com/office/officeart/2005/8/layout/vList2"/>
    <dgm:cxn modelId="{D8CE734B-2733-42D8-A414-852F3E75A003}" srcId="{0F5069AB-F9C6-46D9-A45D-4DB0D11B8FAD}" destId="{B1D40648-F09B-41AE-B3F3-B9D2FDEC7517}" srcOrd="2" destOrd="0" parTransId="{9804F286-0C26-42BB-9162-6C9DEBCDD2B1}" sibTransId="{13A4D428-740F-42AF-B476-7BAADC2A806B}"/>
    <dgm:cxn modelId="{C509D860-2997-448B-9EA3-77ED70B37976}" srcId="{86E35FC0-FBC0-4D7D-BD67-45BDDFF986CC}" destId="{2A39260B-5909-43AD-ADD0-4E00F70B7642}" srcOrd="1" destOrd="0" parTransId="{B73B84E3-CEA5-4AF7-B3C4-2C13BE26D4BC}" sibTransId="{3E596224-7544-4405-A00E-D4C74C5666AA}"/>
    <dgm:cxn modelId="{5E541967-1716-453B-91B1-CDC09F023AF5}" srcId="{86E35FC0-FBC0-4D7D-BD67-45BDDFF986CC}" destId="{77EC02D3-15EF-49FA-B342-86E2B44E82D1}" srcOrd="3" destOrd="0" parTransId="{1F12F734-1D59-45BA-B4DE-28517BCCC947}" sibTransId="{ACF244F6-300F-4501-8564-4EBAAC6B27F2}"/>
    <dgm:cxn modelId="{084EF777-CBA8-463C-B436-08B77C582DD7}" srcId="{86E35FC0-FBC0-4D7D-BD67-45BDDFF986CC}" destId="{518E09EA-3714-48D7-9FAB-CDEFBE281A8A}" srcOrd="0" destOrd="0" parTransId="{5169DDA1-5183-483B-9517-AC56E868E089}" sibTransId="{71E3BACD-3089-4491-A905-807EF3FD9895}"/>
    <dgm:cxn modelId="{2EE16984-5321-4200-89CB-DAA887EB9F8A}" type="presOf" srcId="{B1D40648-F09B-41AE-B3F3-B9D2FDEC7517}" destId="{DB752256-1884-48F9-A415-49A0CC64E05F}" srcOrd="0" destOrd="2" presId="urn:microsoft.com/office/officeart/2005/8/layout/vList2"/>
    <dgm:cxn modelId="{AC54698F-FA7B-4F06-9F1F-FA7D555E8E57}" type="presOf" srcId="{0F5069AB-F9C6-46D9-A45D-4DB0D11B8FAD}" destId="{5E0CB883-0865-4C1E-ACC0-B939125A8E58}" srcOrd="0" destOrd="0" presId="urn:microsoft.com/office/officeart/2005/8/layout/vList2"/>
    <dgm:cxn modelId="{C8B20291-8A32-4004-955D-D6644CA3D4C9}" type="presOf" srcId="{470D9DB4-B4F7-427D-95C0-4455B1FC6C46}" destId="{DB752256-1884-48F9-A415-49A0CC64E05F}" srcOrd="0" destOrd="1" presId="urn:microsoft.com/office/officeart/2005/8/layout/vList2"/>
    <dgm:cxn modelId="{D1EBC3D1-5012-4846-AEB2-E1D80237B2A6}" type="presOf" srcId="{77EC02D3-15EF-49FA-B342-86E2B44E82D1}" destId="{9C88AE85-4753-4282-8388-D4B23627A769}" srcOrd="0" destOrd="0" presId="urn:microsoft.com/office/officeart/2005/8/layout/vList2"/>
    <dgm:cxn modelId="{514F42F8-F901-4354-8867-F221644DA4ED}" type="presOf" srcId="{86E35FC0-FBC0-4D7D-BD67-45BDDFF986CC}" destId="{7A5FB0D8-FA59-4A7A-AFCC-C5DE4BA78F63}" srcOrd="0" destOrd="0" presId="urn:microsoft.com/office/officeart/2005/8/layout/vList2"/>
    <dgm:cxn modelId="{1A8B3A5E-FD62-4CB4-B81F-8D806B554D5F}" type="presParOf" srcId="{7A5FB0D8-FA59-4A7A-AFCC-C5DE4BA78F63}" destId="{85D3C6A2-F087-4FCA-8D4D-56EFB86297CD}" srcOrd="0" destOrd="0" presId="urn:microsoft.com/office/officeart/2005/8/layout/vList2"/>
    <dgm:cxn modelId="{B2400161-E040-4D2E-951F-78EC078041FD}" type="presParOf" srcId="{7A5FB0D8-FA59-4A7A-AFCC-C5DE4BA78F63}" destId="{0F0D9369-3FD7-416A-B75C-796508EC9DD1}" srcOrd="1" destOrd="0" presId="urn:microsoft.com/office/officeart/2005/8/layout/vList2"/>
    <dgm:cxn modelId="{1810577F-632B-44F5-B590-3FC551203D16}" type="presParOf" srcId="{7A5FB0D8-FA59-4A7A-AFCC-C5DE4BA78F63}" destId="{0F8F25E2-5977-4856-9F3D-7C928C565F14}" srcOrd="2" destOrd="0" presId="urn:microsoft.com/office/officeart/2005/8/layout/vList2"/>
    <dgm:cxn modelId="{8D87920D-F6C0-4141-AFCA-999024B8A397}" type="presParOf" srcId="{7A5FB0D8-FA59-4A7A-AFCC-C5DE4BA78F63}" destId="{C43BD77D-C5CF-4D5A-85E1-F8E817C60C89}" srcOrd="3" destOrd="0" presId="urn:microsoft.com/office/officeart/2005/8/layout/vList2"/>
    <dgm:cxn modelId="{11361838-7D93-4A5C-9976-DC024A5AF79A}" type="presParOf" srcId="{7A5FB0D8-FA59-4A7A-AFCC-C5DE4BA78F63}" destId="{5E0CB883-0865-4C1E-ACC0-B939125A8E58}" srcOrd="4" destOrd="0" presId="urn:microsoft.com/office/officeart/2005/8/layout/vList2"/>
    <dgm:cxn modelId="{022A45AC-597F-4385-A089-C4D74BC24EFE}" type="presParOf" srcId="{7A5FB0D8-FA59-4A7A-AFCC-C5DE4BA78F63}" destId="{DB752256-1884-48F9-A415-49A0CC64E05F}" srcOrd="5" destOrd="0" presId="urn:microsoft.com/office/officeart/2005/8/layout/vList2"/>
    <dgm:cxn modelId="{2BD95E07-BC04-4836-B3E7-826966E982F1}" type="presParOf" srcId="{7A5FB0D8-FA59-4A7A-AFCC-C5DE4BA78F63}" destId="{9C88AE85-4753-4282-8388-D4B23627A76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6A108-A9B8-4D61-B9B1-AD6272EF4ADA}">
      <dsp:nvSpPr>
        <dsp:cNvPr id="0" name=""/>
        <dsp:cNvSpPr/>
      </dsp:nvSpPr>
      <dsp:spPr>
        <a:xfrm>
          <a:off x="0" y="270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DB4E8-F635-4CD7-B33B-D4E68EDF4BC0}">
      <dsp:nvSpPr>
        <dsp:cNvPr id="0" name=""/>
        <dsp:cNvSpPr/>
      </dsp:nvSpPr>
      <dsp:spPr>
        <a:xfrm>
          <a:off x="0" y="2700"/>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a:t>Introduction</a:t>
          </a:r>
          <a:endParaRPr lang="en-US" sz="4200" kern="1200"/>
        </a:p>
      </dsp:txBody>
      <dsp:txXfrm>
        <a:off x="0" y="2700"/>
        <a:ext cx="6291714" cy="920888"/>
      </dsp:txXfrm>
    </dsp:sp>
    <dsp:sp modelId="{129A5B60-14B1-4B85-8C5B-9C4877C78C3E}">
      <dsp:nvSpPr>
        <dsp:cNvPr id="0" name=""/>
        <dsp:cNvSpPr/>
      </dsp:nvSpPr>
      <dsp:spPr>
        <a:xfrm>
          <a:off x="0" y="923589"/>
          <a:ext cx="6291714"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45717-2EA6-4421-AFE4-8906094524FE}">
      <dsp:nvSpPr>
        <dsp:cNvPr id="0" name=""/>
        <dsp:cNvSpPr/>
      </dsp:nvSpPr>
      <dsp:spPr>
        <a:xfrm>
          <a:off x="0" y="923589"/>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a:t>Background</a:t>
          </a:r>
          <a:endParaRPr lang="en-US" sz="4200" kern="1200"/>
        </a:p>
      </dsp:txBody>
      <dsp:txXfrm>
        <a:off x="0" y="923589"/>
        <a:ext cx="6291714" cy="920888"/>
      </dsp:txXfrm>
    </dsp:sp>
    <dsp:sp modelId="{565FE947-CBE3-4680-A881-B95F7D764C08}">
      <dsp:nvSpPr>
        <dsp:cNvPr id="0" name=""/>
        <dsp:cNvSpPr/>
      </dsp:nvSpPr>
      <dsp:spPr>
        <a:xfrm>
          <a:off x="0" y="1844478"/>
          <a:ext cx="6291714"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492B2-5FC5-41A7-8705-2D15B18A922A}">
      <dsp:nvSpPr>
        <dsp:cNvPr id="0" name=""/>
        <dsp:cNvSpPr/>
      </dsp:nvSpPr>
      <dsp:spPr>
        <a:xfrm>
          <a:off x="0" y="1844478"/>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a:t>Methodology</a:t>
          </a:r>
          <a:endParaRPr lang="en-US" sz="4200" kern="1200"/>
        </a:p>
      </dsp:txBody>
      <dsp:txXfrm>
        <a:off x="0" y="1844478"/>
        <a:ext cx="6291714" cy="920888"/>
      </dsp:txXfrm>
    </dsp:sp>
    <dsp:sp modelId="{08C1CC08-A86E-4D0B-8131-398484DB434F}">
      <dsp:nvSpPr>
        <dsp:cNvPr id="0" name=""/>
        <dsp:cNvSpPr/>
      </dsp:nvSpPr>
      <dsp:spPr>
        <a:xfrm>
          <a:off x="0" y="2765367"/>
          <a:ext cx="6291714"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9363C-27B7-4765-903D-1C4945D5B989}">
      <dsp:nvSpPr>
        <dsp:cNvPr id="0" name=""/>
        <dsp:cNvSpPr/>
      </dsp:nvSpPr>
      <dsp:spPr>
        <a:xfrm>
          <a:off x="0" y="2765367"/>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dirty="0"/>
            <a:t>Machine Learning</a:t>
          </a:r>
          <a:endParaRPr lang="en-US" sz="4200" kern="1200" dirty="0"/>
        </a:p>
      </dsp:txBody>
      <dsp:txXfrm>
        <a:off x="0" y="2765367"/>
        <a:ext cx="6291714" cy="920888"/>
      </dsp:txXfrm>
    </dsp:sp>
    <dsp:sp modelId="{724310F5-487A-408F-81F6-39F5B19EB71D}">
      <dsp:nvSpPr>
        <dsp:cNvPr id="0" name=""/>
        <dsp:cNvSpPr/>
      </dsp:nvSpPr>
      <dsp:spPr>
        <a:xfrm>
          <a:off x="0" y="3686256"/>
          <a:ext cx="6291714"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33825-A4C7-4E85-95F5-820B056B0259}">
      <dsp:nvSpPr>
        <dsp:cNvPr id="0" name=""/>
        <dsp:cNvSpPr/>
      </dsp:nvSpPr>
      <dsp:spPr>
        <a:xfrm>
          <a:off x="0" y="3686256"/>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a:t>Conclusion</a:t>
          </a:r>
          <a:endParaRPr lang="en-US" sz="4200" kern="1200"/>
        </a:p>
      </dsp:txBody>
      <dsp:txXfrm>
        <a:off x="0" y="3686256"/>
        <a:ext cx="6291714" cy="920888"/>
      </dsp:txXfrm>
    </dsp:sp>
    <dsp:sp modelId="{379B579A-40D7-49F0-82A1-85B33EACBAB5}">
      <dsp:nvSpPr>
        <dsp:cNvPr id="0" name=""/>
        <dsp:cNvSpPr/>
      </dsp:nvSpPr>
      <dsp:spPr>
        <a:xfrm>
          <a:off x="0" y="4607145"/>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DAB0B-C3EE-48A5-ABB5-64D874D6ECBF}">
      <dsp:nvSpPr>
        <dsp:cNvPr id="0" name=""/>
        <dsp:cNvSpPr/>
      </dsp:nvSpPr>
      <dsp:spPr>
        <a:xfrm>
          <a:off x="0" y="4607145"/>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AT" sz="4200" kern="1200"/>
            <a:t>Lessons learned</a:t>
          </a:r>
          <a:endParaRPr lang="en-US" sz="4200" kern="1200"/>
        </a:p>
      </dsp:txBody>
      <dsp:txXfrm>
        <a:off x="0" y="4607145"/>
        <a:ext cx="6291714" cy="920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7FE4-96A3-446F-9E3C-83C377A8C20B}">
      <dsp:nvSpPr>
        <dsp:cNvPr id="0" name=""/>
        <dsp:cNvSpPr/>
      </dsp:nvSpPr>
      <dsp:spPr>
        <a:xfrm>
          <a:off x="0" y="70430"/>
          <a:ext cx="6291714"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Algorithm estimates electrostic energy of a biomolecule in a solution</a:t>
          </a:r>
          <a:endParaRPr lang="en-US" sz="2500" kern="1200"/>
        </a:p>
      </dsp:txBody>
      <dsp:txXfrm>
        <a:off x="48547" y="118977"/>
        <a:ext cx="6194620" cy="897406"/>
      </dsp:txXfrm>
    </dsp:sp>
    <dsp:sp modelId="{BBC2D1E8-4043-4BEF-9E5A-E15F591BE93F}">
      <dsp:nvSpPr>
        <dsp:cNvPr id="0" name=""/>
        <dsp:cNvSpPr/>
      </dsp:nvSpPr>
      <dsp:spPr>
        <a:xfrm>
          <a:off x="0" y="1136930"/>
          <a:ext cx="6291714" cy="9945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It uses two Monte Carlo Algorithms</a:t>
          </a:r>
          <a:endParaRPr lang="en-US" sz="2500" kern="1200"/>
        </a:p>
      </dsp:txBody>
      <dsp:txXfrm>
        <a:off x="48547" y="1185477"/>
        <a:ext cx="6194620" cy="897406"/>
      </dsp:txXfrm>
    </dsp:sp>
    <dsp:sp modelId="{55C5EB58-F494-45D9-AD37-6C7F969CE1B7}">
      <dsp:nvSpPr>
        <dsp:cNvPr id="0" name=""/>
        <dsp:cNvSpPr/>
      </dsp:nvSpPr>
      <dsp:spPr>
        <a:xfrm>
          <a:off x="0" y="2203430"/>
          <a:ext cx="6291714" cy="9945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Walk on Spheres – WoS</a:t>
          </a:r>
          <a:endParaRPr lang="en-US" sz="2500" kern="1200"/>
        </a:p>
      </dsp:txBody>
      <dsp:txXfrm>
        <a:off x="48547" y="2251977"/>
        <a:ext cx="6194620" cy="897406"/>
      </dsp:txXfrm>
    </dsp:sp>
    <dsp:sp modelId="{D2DA3E44-67AD-4292-81FD-77A24CA6EB03}">
      <dsp:nvSpPr>
        <dsp:cNvPr id="0" name=""/>
        <dsp:cNvSpPr/>
      </dsp:nvSpPr>
      <dsp:spPr>
        <a:xfrm>
          <a:off x="0" y="3197930"/>
          <a:ext cx="6291714"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GB" sz="2000" kern="1200"/>
            <a:t>E</a:t>
          </a:r>
          <a:r>
            <a:rPr lang="en-AT" sz="2000" kern="1200"/>
            <a:t>stimates outside portion of linear Poisson-Boltzmann equation</a:t>
          </a:r>
          <a:endParaRPr lang="en-US" sz="2000" kern="1200"/>
        </a:p>
      </dsp:txBody>
      <dsp:txXfrm>
        <a:off x="0" y="3197930"/>
        <a:ext cx="6291714" cy="633937"/>
      </dsp:txXfrm>
    </dsp:sp>
    <dsp:sp modelId="{78B773C7-7946-44E2-99FA-03F88C61D493}">
      <dsp:nvSpPr>
        <dsp:cNvPr id="0" name=""/>
        <dsp:cNvSpPr/>
      </dsp:nvSpPr>
      <dsp:spPr>
        <a:xfrm>
          <a:off x="0" y="3831867"/>
          <a:ext cx="6291714" cy="994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Walk on Subdomains – WoSD</a:t>
          </a:r>
          <a:endParaRPr lang="en-US" sz="2500" kern="1200"/>
        </a:p>
      </dsp:txBody>
      <dsp:txXfrm>
        <a:off x="48547" y="3880414"/>
        <a:ext cx="6194620" cy="897406"/>
      </dsp:txXfrm>
    </dsp:sp>
    <dsp:sp modelId="{7270D734-F09F-4101-9C4D-0162EFD13D9E}">
      <dsp:nvSpPr>
        <dsp:cNvPr id="0" name=""/>
        <dsp:cNvSpPr/>
      </dsp:nvSpPr>
      <dsp:spPr>
        <a:xfrm>
          <a:off x="0" y="4826367"/>
          <a:ext cx="6291714"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AT" sz="2000" kern="1200"/>
            <a:t>Estimates internal portion of linear Poisson-Boltzmann equation</a:t>
          </a:r>
          <a:endParaRPr lang="en-US" sz="2000" kern="1200"/>
        </a:p>
      </dsp:txBody>
      <dsp:txXfrm>
        <a:off x="0" y="4826367"/>
        <a:ext cx="6291714" cy="633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3C6A2-F087-4FCA-8D4D-56EFB86297CD}">
      <dsp:nvSpPr>
        <dsp:cNvPr id="0" name=""/>
        <dsp:cNvSpPr/>
      </dsp:nvSpPr>
      <dsp:spPr>
        <a:xfrm>
          <a:off x="0" y="47297"/>
          <a:ext cx="6291714"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Focus on WoSD Sharp Restart Point</a:t>
          </a:r>
          <a:endParaRPr lang="en-US" sz="2500" kern="1200"/>
        </a:p>
      </dsp:txBody>
      <dsp:txXfrm>
        <a:off x="48481" y="95778"/>
        <a:ext cx="6194752" cy="896166"/>
      </dsp:txXfrm>
    </dsp:sp>
    <dsp:sp modelId="{0F8F25E2-5977-4856-9F3D-7C928C565F14}">
      <dsp:nvSpPr>
        <dsp:cNvPr id="0" name=""/>
        <dsp:cNvSpPr/>
      </dsp:nvSpPr>
      <dsp:spPr>
        <a:xfrm>
          <a:off x="0" y="1112426"/>
          <a:ext cx="6291714"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Gather lots of results for machine learning</a:t>
          </a:r>
          <a:endParaRPr lang="en-US" sz="2500" kern="1200"/>
        </a:p>
      </dsp:txBody>
      <dsp:txXfrm>
        <a:off x="48481" y="1160907"/>
        <a:ext cx="6194752" cy="896166"/>
      </dsp:txXfrm>
    </dsp:sp>
    <dsp:sp modelId="{5E0CB883-0865-4C1E-ACC0-B939125A8E58}">
      <dsp:nvSpPr>
        <dsp:cNvPr id="0" name=""/>
        <dsp:cNvSpPr/>
      </dsp:nvSpPr>
      <dsp:spPr>
        <a:xfrm>
          <a:off x="0" y="2177555"/>
          <a:ext cx="6291714"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T" sz="2500" kern="1200"/>
            <a:t>Finding a good restart point, defined by:</a:t>
          </a:r>
          <a:endParaRPr lang="en-US" sz="2500" kern="1200"/>
        </a:p>
      </dsp:txBody>
      <dsp:txXfrm>
        <a:off x="48481" y="2226036"/>
        <a:ext cx="6194752" cy="896166"/>
      </dsp:txXfrm>
    </dsp:sp>
    <dsp:sp modelId="{DB752256-1884-48F9-A415-49A0CC64E05F}">
      <dsp:nvSpPr>
        <dsp:cNvPr id="0" name=""/>
        <dsp:cNvSpPr/>
      </dsp:nvSpPr>
      <dsp:spPr>
        <a:xfrm>
          <a:off x="0" y="3170683"/>
          <a:ext cx="6291714" cy="131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GB" sz="2000" kern="1200"/>
            <a:t>It gives the same underlying estimate </a:t>
          </a:r>
          <a:endParaRPr lang="en-US" sz="2000" kern="1200"/>
        </a:p>
        <a:p>
          <a:pPr marL="228600" lvl="1" indent="-228600" algn="l" defTabSz="889000">
            <a:lnSpc>
              <a:spcPct val="90000"/>
            </a:lnSpc>
            <a:spcBef>
              <a:spcPct val="0"/>
            </a:spcBef>
            <a:spcAft>
              <a:spcPct val="20000"/>
            </a:spcAft>
            <a:buChar char="•"/>
          </a:pPr>
          <a:r>
            <a:rPr lang="en-GB" sz="2000" kern="1200"/>
            <a:t>It provides some speedup compared to the non-restart version</a:t>
          </a:r>
          <a:endParaRPr lang="en-US" sz="2000" kern="1200"/>
        </a:p>
        <a:p>
          <a:pPr marL="228600" lvl="1" indent="-228600" algn="l" defTabSz="889000">
            <a:lnSpc>
              <a:spcPct val="90000"/>
            </a:lnSpc>
            <a:spcBef>
              <a:spcPct val="0"/>
            </a:spcBef>
            <a:spcAft>
              <a:spcPct val="20000"/>
            </a:spcAft>
            <a:buChar char="•"/>
          </a:pPr>
          <a:r>
            <a:rPr lang="en-GB" sz="2000" kern="1200"/>
            <a:t>It stabilizes overall runtime</a:t>
          </a:r>
          <a:endParaRPr lang="en-US" sz="2000" kern="1200"/>
        </a:p>
      </dsp:txBody>
      <dsp:txXfrm>
        <a:off x="0" y="3170683"/>
        <a:ext cx="6291714" cy="1319625"/>
      </dsp:txXfrm>
    </dsp:sp>
    <dsp:sp modelId="{9C88AE85-4753-4282-8388-D4B23627A769}">
      <dsp:nvSpPr>
        <dsp:cNvPr id="0" name=""/>
        <dsp:cNvSpPr/>
      </dsp:nvSpPr>
      <dsp:spPr>
        <a:xfrm>
          <a:off x="0" y="4490308"/>
          <a:ext cx="6291714" cy="993128"/>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a:t>This is very important for the parallel version of the code</a:t>
          </a:r>
          <a:endParaRPr lang="en-US" sz="2500" kern="1200"/>
        </a:p>
      </dsp:txBody>
      <dsp:txXfrm>
        <a:off x="48481" y="4538789"/>
        <a:ext cx="6194752" cy="8961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D4B40-89EB-BB40-A58D-1914EE400D46}" type="datetimeFigureOut">
              <a:rPr lang="en-AT" smtClean="0"/>
              <a:t>29.04.25</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02907-0D94-CD41-A1D4-5C3B02A34BEF}" type="slidenum">
              <a:rPr lang="en-AT" smtClean="0"/>
              <a:t>‹#›</a:t>
            </a:fld>
            <a:endParaRPr lang="en-AT"/>
          </a:p>
        </p:txBody>
      </p:sp>
    </p:spTree>
    <p:extLst>
      <p:ext uri="{BB962C8B-B14F-4D97-AF65-F5344CB8AC3E}">
        <p14:creationId xmlns:p14="http://schemas.microsoft.com/office/powerpoint/2010/main" val="3971608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cikit-learn.org/stable/modules/generated/sklearn.ensemble.AdaBoostClassifier.html#sklearn.ensemble.AdaBoostClassifier"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scikit-learn.org/stable/modules/ensemble.html#d1997" TargetMode="External"/><Relationship Id="rId5" Type="http://schemas.openxmlformats.org/officeDocument/2006/relationships/hyperlink" Target="https://scikit-learn.org/stable/modules/generated/sklearn.ensemble.AdaBoostRegressor.html#sklearn.ensemble.AdaBoostRegressor" TargetMode="External"/><Relationship Id="rId4" Type="http://schemas.openxmlformats.org/officeDocument/2006/relationships/hyperlink" Target="https://scikit-learn.org/stable/modules/ensemble.html#zzrh2009"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scikit-learn.org/stable/modules/generated/sklearn.ensemble.ExtraTreesRegressor.html#sklearn.ensemble.ExtraTreesRegressor" TargetMode="External"/><Relationship Id="rId3" Type="http://schemas.openxmlformats.org/officeDocument/2006/relationships/hyperlink" Target="https://scikit-learn.org/stable/modules/generated/sklearn.ensemble.RandomForestClassifier.html#sklearn.ensemble.RandomForestClassifier" TargetMode="External"/><Relationship Id="rId7" Type="http://schemas.openxmlformats.org/officeDocument/2006/relationships/hyperlink" Target="https://scikit-learn.org/stable/modules/generated/sklearn.ensemble.ExtraTreesClassifier.html#sklearn.ensemble.ExtraTreesClassifier"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scikit-learn.org/stable/modules/ensemble.html#b2001" TargetMode="External"/><Relationship Id="rId5" Type="http://schemas.openxmlformats.org/officeDocument/2006/relationships/hyperlink" Target="https://scikit-learn.org/stable/modules/ensemble.html#random-forest-parameters" TargetMode="External"/><Relationship Id="rId4" Type="http://schemas.openxmlformats.org/officeDocument/2006/relationships/hyperlink" Target="https://scikit-learn.org/stable/modules/generated/sklearn.ensemble.RandomForestRegressor.html#sklearn.ensemble.RandomForestRegressor"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cikit-learn.org/stable/modules/ensemble.html#id19"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scikit-learn.org/stable/modules/ensemble.html#id22" TargetMode="External"/><Relationship Id="rId5" Type="http://schemas.openxmlformats.org/officeDocument/2006/relationships/hyperlink" Target="https://scikit-learn.org/stable/modules/ensemble.html#id21" TargetMode="External"/><Relationship Id="rId4" Type="http://schemas.openxmlformats.org/officeDocument/2006/relationships/hyperlink" Target="https://scikit-learn.org/stable/modules/ensemble.html#id2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Good morning everyone, </a:t>
            </a:r>
          </a:p>
          <a:p>
            <a:r>
              <a:rPr lang="en-US" dirty="0"/>
              <a:t>And welcome to my presentation on Walk on Subdomains, a sharp restart point evaluation using machine learning</a:t>
            </a:r>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1</a:t>
            </a:fld>
            <a:endParaRPr lang="en-AT"/>
          </a:p>
        </p:txBody>
      </p:sp>
    </p:spTree>
    <p:extLst>
      <p:ext uri="{BB962C8B-B14F-4D97-AF65-F5344CB8AC3E}">
        <p14:creationId xmlns:p14="http://schemas.microsoft.com/office/powerpoint/2010/main" val="2736012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GB" dirty="0"/>
              <a:t>Choose a point </a:t>
            </a:r>
            <a:r>
              <a:rPr lang="en-GB" dirty="0" err="1"/>
              <a:t>xm</a:t>
            </a:r>
            <a:r>
              <a:rPr lang="en-GB" dirty="0"/>
              <a:t> = x(0)m at the </a:t>
            </a:r>
            <a:r>
              <a:rPr lang="en-GB" dirty="0" err="1"/>
              <a:t>center</a:t>
            </a:r>
            <a:r>
              <a:rPr lang="en-GB" dirty="0"/>
              <a:t> of sphere S(</a:t>
            </a:r>
            <a:r>
              <a:rPr lang="en-GB" dirty="0" err="1"/>
              <a:t>xm</a:t>
            </a:r>
            <a:r>
              <a:rPr lang="en-GB" dirty="0"/>
              <a:t>, rm).</a:t>
            </a:r>
          </a:p>
          <a:p>
            <a:pPr marL="514350" indent="-514350">
              <a:buFont typeface="+mj-lt"/>
              <a:buAutoNum type="arabicPeriod"/>
            </a:pPr>
            <a:r>
              <a:rPr lang="en-GB" dirty="0"/>
              <a:t>Generate a series of points {x(0) m , x(1) m , x(2) m , ..., x(Nm) m }.</a:t>
            </a:r>
          </a:p>
          <a:p>
            <a:pPr marL="514350" indent="-514350">
              <a:buFont typeface="+mj-lt"/>
              <a:buAutoNum type="arabicPeriod"/>
            </a:pPr>
            <a:r>
              <a:rPr lang="en-GB" dirty="0"/>
              <a:t>At any step </a:t>
            </a:r>
            <a:r>
              <a:rPr lang="en-GB" dirty="0" err="1"/>
              <a:t>i</a:t>
            </a:r>
            <a:r>
              <a:rPr lang="en-GB" dirty="0"/>
              <a:t> in the sequence, we have a point x(</a:t>
            </a:r>
            <a:r>
              <a:rPr lang="en-GB" dirty="0" err="1"/>
              <a:t>i</a:t>
            </a:r>
            <a:r>
              <a:rPr lang="en-GB" dirty="0"/>
              <a:t>) m inside a sphere S(</a:t>
            </a:r>
            <a:r>
              <a:rPr lang="en-GB" dirty="0" err="1"/>
              <a:t>xj</a:t>
            </a:r>
            <a:r>
              <a:rPr lang="en-GB" dirty="0"/>
              <a:t> , </a:t>
            </a:r>
            <a:r>
              <a:rPr lang="en-GB" dirty="0" err="1"/>
              <a:t>rj</a:t>
            </a:r>
            <a:r>
              <a:rPr lang="en-GB" dirty="0"/>
              <a:t> ) for some index j and choose x(i+1) m randomly on the surface of the sphere S(</a:t>
            </a:r>
            <a:r>
              <a:rPr lang="en-GB" dirty="0" err="1"/>
              <a:t>xj</a:t>
            </a:r>
            <a:r>
              <a:rPr lang="en-GB" dirty="0"/>
              <a:t> , </a:t>
            </a:r>
            <a:r>
              <a:rPr lang="en-GB" dirty="0" err="1"/>
              <a:t>rj</a:t>
            </a:r>
            <a:r>
              <a:rPr lang="en-GB" dirty="0"/>
              <a:t> ).</a:t>
            </a:r>
          </a:p>
          <a:p>
            <a:pPr marL="514350" indent="-514350">
              <a:buFont typeface="+mj-lt"/>
              <a:buAutoNum type="arabicPeriod"/>
            </a:pPr>
            <a:r>
              <a:rPr lang="en-GB" dirty="0"/>
              <a:t>If x(</a:t>
            </a:r>
            <a:r>
              <a:rPr lang="en-GB" dirty="0" err="1"/>
              <a:t>i</a:t>
            </a:r>
            <a:r>
              <a:rPr lang="en-GB" dirty="0"/>
              <a:t>) m is at the </a:t>
            </a:r>
            <a:r>
              <a:rPr lang="en-GB" dirty="0" err="1"/>
              <a:t>center</a:t>
            </a:r>
            <a:r>
              <a:rPr lang="en-GB" dirty="0"/>
              <a:t> of the sphere, then x(i+1) m is chosen according to the isotropic distribution.</a:t>
            </a:r>
          </a:p>
          <a:p>
            <a:pPr marL="514350" indent="-514350">
              <a:buFont typeface="+mj-lt"/>
              <a:buAutoNum type="arabicPeriod"/>
            </a:pPr>
            <a:r>
              <a:rPr lang="en-GB" dirty="0"/>
              <a:t>If x(</a:t>
            </a:r>
            <a:r>
              <a:rPr lang="en-GB" dirty="0" err="1"/>
              <a:t>i</a:t>
            </a:r>
            <a:r>
              <a:rPr lang="en-GB" dirty="0"/>
              <a:t>) m is not at the </a:t>
            </a:r>
            <a:r>
              <a:rPr lang="en-GB" dirty="0" err="1"/>
              <a:t>center</a:t>
            </a:r>
            <a:r>
              <a:rPr lang="en-GB" dirty="0"/>
              <a:t> of the sphere, then x(i+1) m is chosen according to the Poisson kernel density on the surface of the atom.</a:t>
            </a:r>
          </a:p>
          <a:p>
            <a:pPr marL="514350" indent="-514350">
              <a:buFont typeface="+mj-lt"/>
              <a:buAutoNum type="arabicPeriod"/>
            </a:pPr>
            <a:r>
              <a:rPr lang="en-GB" dirty="0"/>
              <a:t>Following this procedure x(</a:t>
            </a:r>
            <a:r>
              <a:rPr lang="en-GB" dirty="0" err="1"/>
              <a:t>i</a:t>
            </a:r>
            <a:r>
              <a:rPr lang="en-GB" dirty="0"/>
              <a:t>) m is either on </a:t>
            </a:r>
            <a:r>
              <a:rPr lang="el-GR" dirty="0"/>
              <a:t>Γ[</a:t>
            </a:r>
            <a:r>
              <a:rPr lang="en-GB" dirty="0"/>
              <a:t>G], or inside at least one other sphere S(</a:t>
            </a:r>
            <a:r>
              <a:rPr lang="en-GB" dirty="0" err="1"/>
              <a:t>xk</a:t>
            </a:r>
            <a:r>
              <a:rPr lang="en-GB" dirty="0"/>
              <a:t>, </a:t>
            </a:r>
            <a:r>
              <a:rPr lang="en-GB" dirty="0" err="1"/>
              <a:t>rk</a:t>
            </a:r>
            <a:r>
              <a:rPr lang="en-GB" dirty="0"/>
              <a:t>), where k̸ = m̸ = j.</a:t>
            </a:r>
          </a:p>
          <a:p>
            <a:pPr marL="514350" indent="-514350">
              <a:buFont typeface="+mj-lt"/>
              <a:buAutoNum type="arabicPeriod"/>
            </a:pPr>
            <a:r>
              <a:rPr lang="en-GB" dirty="0"/>
              <a:t>If x(</a:t>
            </a:r>
            <a:r>
              <a:rPr lang="en-GB" dirty="0" err="1"/>
              <a:t>i</a:t>
            </a:r>
            <a:r>
              <a:rPr lang="en-GB" dirty="0"/>
              <a:t>) m is on </a:t>
            </a:r>
            <a:r>
              <a:rPr lang="el-GR" dirty="0"/>
              <a:t>Γ[</a:t>
            </a:r>
            <a:r>
              <a:rPr lang="en-GB" dirty="0"/>
              <a:t>G], the algorithm is complete. Otherwise, Steps 5 should be repeated until x(</a:t>
            </a:r>
            <a:r>
              <a:rPr lang="en-GB" dirty="0" err="1"/>
              <a:t>i</a:t>
            </a:r>
            <a:r>
              <a:rPr lang="en-GB" dirty="0"/>
              <a:t>) m is on </a:t>
            </a:r>
            <a:r>
              <a:rPr lang="el-GR" dirty="0"/>
              <a:t>Γ[</a:t>
            </a:r>
            <a:r>
              <a:rPr lang="en-GB" dirty="0"/>
              <a:t>G].</a:t>
            </a:r>
            <a:endParaRPr lang="en-AT" dirty="0"/>
          </a:p>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22</a:t>
            </a:fld>
            <a:endParaRPr lang="en-AT"/>
          </a:p>
        </p:txBody>
      </p:sp>
    </p:spTree>
    <p:extLst>
      <p:ext uri="{BB962C8B-B14F-4D97-AF65-F5344CB8AC3E}">
        <p14:creationId xmlns:p14="http://schemas.microsoft.com/office/powerpoint/2010/main" val="263157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a:t>No linear correlation with Valid Result</a:t>
            </a:r>
          </a:p>
          <a:p>
            <a:r>
              <a:rPr lang="en-AT"/>
              <a:t>No Linear correlation with Restart Point</a:t>
            </a:r>
          </a:p>
          <a:p>
            <a:r>
              <a:rPr lang="en-AT"/>
              <a:t>Some linear correlation with Runtime</a:t>
            </a:r>
          </a:p>
          <a:p>
            <a:r>
              <a:rPr lang="en-AT"/>
              <a:t>Decided to not perform any feature engineering such as leveraging the linear correlation </a:t>
            </a:r>
          </a:p>
          <a:p>
            <a:endParaRPr lang="en-AT"/>
          </a:p>
        </p:txBody>
      </p:sp>
      <p:sp>
        <p:nvSpPr>
          <p:cNvPr id="4" name="Slide Number Placeholder 3"/>
          <p:cNvSpPr>
            <a:spLocks noGrp="1"/>
          </p:cNvSpPr>
          <p:nvPr>
            <p:ph type="sldNum" sz="quarter" idx="5"/>
          </p:nvPr>
        </p:nvSpPr>
        <p:spPr/>
        <p:txBody>
          <a:bodyPr/>
          <a:lstStyle/>
          <a:p>
            <a:fld id="{FAB02907-0D94-CD41-A1D4-5C3B02A34BEF}" type="slidenum">
              <a:rPr lang="en-AT" smtClean="0"/>
              <a:t>31</a:t>
            </a:fld>
            <a:endParaRPr lang="en-AT"/>
          </a:p>
        </p:txBody>
      </p:sp>
    </p:spTree>
    <p:extLst>
      <p:ext uri="{BB962C8B-B14F-4D97-AF65-F5344CB8AC3E}">
        <p14:creationId xmlns:p14="http://schemas.microsoft.com/office/powerpoint/2010/main" val="300477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36</a:t>
            </a:fld>
            <a:endParaRPr lang="en-AT"/>
          </a:p>
        </p:txBody>
      </p:sp>
    </p:spTree>
    <p:extLst>
      <p:ext uri="{BB962C8B-B14F-4D97-AF65-F5344CB8AC3E}">
        <p14:creationId xmlns:p14="http://schemas.microsoft.com/office/powerpoint/2010/main" val="2108924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39</a:t>
            </a:fld>
            <a:endParaRPr lang="en-AT"/>
          </a:p>
        </p:txBody>
      </p:sp>
    </p:spTree>
    <p:extLst>
      <p:ext uri="{BB962C8B-B14F-4D97-AF65-F5344CB8AC3E}">
        <p14:creationId xmlns:p14="http://schemas.microsoft.com/office/powerpoint/2010/main" val="156052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b="0" dirty="0">
                <a:effectLst/>
                <a:latin typeface="inherit"/>
              </a:rPr>
              <a:t>How principal component analysis works</a:t>
            </a:r>
          </a:p>
          <a:p>
            <a:pPr fontAlgn="base"/>
            <a:r>
              <a:rPr lang="en-GB" dirty="0">
                <a:effectLst/>
                <a:latin typeface="inherit"/>
              </a:rPr>
              <a:t>PCA summarizes the information content of large datasets into a smaller set of uncorrelated variables known as principal components. These principal components are linear combinations of the original variables that have the maximum variance compared to other linear combinations. These components capture as much information from the original dataset as possible.</a:t>
            </a:r>
          </a:p>
          <a:p>
            <a:pPr fontAlgn="base"/>
            <a:r>
              <a:rPr lang="en-GB" dirty="0">
                <a:effectLst/>
                <a:latin typeface="inherit"/>
              </a:rPr>
              <a:t>This statistical technique involves both linear algebra and matrix operations, and it transforms the original dataset into a new coordinate system that is structured by the principal components. The eigenvectors and eigenvalues from the covariance matrix that underpin the principal components allow for the analysis of these linear transformations.</a:t>
            </a:r>
          </a:p>
          <a:p>
            <a:pPr fontAlgn="base"/>
            <a:r>
              <a:rPr lang="en-GB" dirty="0">
                <a:effectLst/>
                <a:latin typeface="inherit"/>
              </a:rPr>
              <a:t>Imagine you have mapped out a dataset with multiple features, resulting in a multi-dimensional scatterplot. Eigenvectors provide the direction of variance in the scatterplot. Eigenvalues are the coefficients of the eigenvectors; these denote the importance of this directional data. Therefore, a high eigenvalue means that the corresponding eigenvector is more critical. Since principal components represent the directions of maximum variance in the data, they are also the eigenvectors of the covariance matrix.</a:t>
            </a:r>
          </a:p>
          <a:p>
            <a:pPr fontAlgn="base"/>
            <a:r>
              <a:rPr lang="en-GB" dirty="0">
                <a:effectLst/>
                <a:latin typeface="inherit"/>
              </a:rPr>
              <a:t>Two major components are calculated in PCA: the first principal component (PC1) and the second principal component (PC2).</a:t>
            </a:r>
          </a:p>
          <a:p>
            <a:pPr fontAlgn="base"/>
            <a:r>
              <a:rPr lang="en-GB" b="0" dirty="0">
                <a:effectLst/>
                <a:latin typeface="inherit"/>
              </a:rPr>
              <a:t>First principal component</a:t>
            </a:r>
          </a:p>
          <a:p>
            <a:pPr fontAlgn="base"/>
            <a:r>
              <a:rPr lang="en-GB" dirty="0">
                <a:effectLst/>
                <a:latin typeface="inherit"/>
              </a:rPr>
              <a:t>The first principal component (PC1) is the direction in space along which the data points have the highest or most variance. It is the line that best represents the shape of the projected points. The larger the variability captured in the first component, the larger the information retained from the original dataset. No other principal component can have a higher variability.</a:t>
            </a:r>
          </a:p>
          <a:p>
            <a:pPr fontAlgn="base"/>
            <a:r>
              <a:rPr lang="en-GB" b="0" dirty="0">
                <a:effectLst/>
                <a:latin typeface="inherit"/>
              </a:rPr>
              <a:t>Second principal component</a:t>
            </a:r>
          </a:p>
          <a:p>
            <a:pPr algn="l" fontAlgn="base"/>
            <a:r>
              <a:rPr lang="en-GB" b="0" i="0" u="none" strike="noStrike" dirty="0">
                <a:solidFill>
                  <a:srgbClr val="161616"/>
                </a:solidFill>
                <a:effectLst/>
                <a:latin typeface="inherit"/>
              </a:rPr>
              <a:t>We calculate the second principal component (PC2) in the same way as PC1. PC2 accounts for the next highest variance in the dataset and must be uncorrelated with PC1. That is, PC2 must be orthogonal, that is perpendicular, to PC1. This relationship can also be expressed as the correlation between PC1 and PC2 equals zero.</a:t>
            </a:r>
          </a:p>
          <a:p>
            <a:pPr fontAlgn="base"/>
            <a:br>
              <a:rPr lang="en-GB" dirty="0">
                <a:effectLst/>
                <a:latin typeface="inherit"/>
              </a:rPr>
            </a:br>
            <a:endParaRPr lang="en-GB" dirty="0">
              <a:effectLst/>
              <a:latin typeface="inherit"/>
            </a:endParaRPr>
          </a:p>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47</a:t>
            </a:fld>
            <a:endParaRPr lang="en-AT"/>
          </a:p>
        </p:txBody>
      </p:sp>
    </p:spTree>
    <p:extLst>
      <p:ext uri="{BB962C8B-B14F-4D97-AF65-F5344CB8AC3E}">
        <p14:creationId xmlns:p14="http://schemas.microsoft.com/office/powerpoint/2010/main" val="338817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dirty="0">
                <a:solidFill>
                  <a:srgbClr val="222832"/>
                </a:solidFill>
                <a:effectLst/>
                <a:latin typeface="-apple-system"/>
              </a:rPr>
              <a:t>For multi-class classification, </a:t>
            </a:r>
            <a:r>
              <a:rPr lang="en-GB" b="0" i="0" u="sng" strike="noStrike" dirty="0">
                <a:solidFill>
                  <a:srgbClr val="222832"/>
                </a:solidFill>
                <a:effectLst/>
                <a:latin typeface="-apple-system"/>
                <a:hlinkClick r:id="rId3" tooltip="sklearn.ensemble.AdaBoostClassifier"/>
              </a:rPr>
              <a:t>AdaBoostClassifier</a:t>
            </a:r>
            <a:r>
              <a:rPr lang="en-GB" b="0" i="0" u="none" strike="noStrike" dirty="0">
                <a:solidFill>
                  <a:srgbClr val="222832"/>
                </a:solidFill>
                <a:effectLst/>
                <a:latin typeface="-apple-system"/>
              </a:rPr>
              <a:t> implements </a:t>
            </a:r>
            <a:r>
              <a:rPr lang="en-GB" b="0" i="0" u="none" strike="noStrike" dirty="0" err="1">
                <a:solidFill>
                  <a:srgbClr val="222832"/>
                </a:solidFill>
                <a:effectLst/>
                <a:latin typeface="-apple-system"/>
              </a:rPr>
              <a:t>AdaBoost.SAMME</a:t>
            </a:r>
            <a:r>
              <a:rPr lang="en-GB" b="0" i="0" u="none" strike="noStrike" dirty="0">
                <a:solidFill>
                  <a:srgbClr val="222832"/>
                </a:solidFill>
                <a:effectLst/>
                <a:latin typeface="-apple-system"/>
              </a:rPr>
              <a:t> </a:t>
            </a:r>
            <a:r>
              <a:rPr lang="en-GB" b="0" i="0" u="sng" strike="noStrike" dirty="0">
                <a:solidFill>
                  <a:srgbClr val="222832"/>
                </a:solidFill>
                <a:effectLst/>
                <a:latin typeface="-apple-system"/>
                <a:hlinkClick r:id="rId4"/>
              </a:rPr>
              <a:t>[ZZRH2009]</a:t>
            </a:r>
            <a:r>
              <a:rPr lang="en-GB" b="0" i="0" u="none" strike="noStrike" dirty="0">
                <a:solidFill>
                  <a:srgbClr val="222832"/>
                </a:solidFill>
                <a:effectLst/>
                <a:latin typeface="-apple-system"/>
              </a:rPr>
              <a:t>.</a:t>
            </a:r>
          </a:p>
          <a:p>
            <a:pPr algn="l">
              <a:buFont typeface="Arial" panose="020B0604020202020204" pitchFamily="34" charset="0"/>
              <a:buChar char="•"/>
            </a:pPr>
            <a:r>
              <a:rPr lang="en-GB" b="0" i="0" u="none" strike="noStrike" dirty="0">
                <a:solidFill>
                  <a:srgbClr val="222832"/>
                </a:solidFill>
                <a:effectLst/>
                <a:latin typeface="-apple-system"/>
              </a:rPr>
              <a:t>For regression, </a:t>
            </a:r>
            <a:r>
              <a:rPr lang="en-GB" b="0" i="0" u="sng" strike="noStrike" dirty="0">
                <a:solidFill>
                  <a:srgbClr val="222832"/>
                </a:solidFill>
                <a:effectLst/>
                <a:latin typeface="-apple-system"/>
                <a:hlinkClick r:id="rId5" tooltip="sklearn.ensemble.AdaBoostRegressor"/>
              </a:rPr>
              <a:t>AdaBoostRegressor</a:t>
            </a:r>
            <a:r>
              <a:rPr lang="en-GB" b="0" i="0" u="none" strike="noStrike" dirty="0">
                <a:solidFill>
                  <a:srgbClr val="222832"/>
                </a:solidFill>
                <a:effectLst/>
                <a:latin typeface="-apple-system"/>
              </a:rPr>
              <a:t> implements AdaBoost.R2 </a:t>
            </a:r>
            <a:r>
              <a:rPr lang="en-GB" b="0" i="0" u="sng" strike="noStrike" dirty="0">
                <a:solidFill>
                  <a:srgbClr val="222832"/>
                </a:solidFill>
                <a:effectLst/>
                <a:latin typeface="-apple-system"/>
                <a:hlinkClick r:id="rId6"/>
              </a:rPr>
              <a:t>[D1997]</a:t>
            </a:r>
            <a:r>
              <a:rPr lang="en-GB" b="0" i="0" u="none" strike="noStrike" dirty="0">
                <a:solidFill>
                  <a:srgbClr val="222832"/>
                </a:solidFill>
                <a:effectLst/>
                <a:latin typeface="-apple-system"/>
              </a:rPr>
              <a:t>.</a:t>
            </a:r>
          </a:p>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50</a:t>
            </a:fld>
            <a:endParaRPr lang="en-AT"/>
          </a:p>
        </p:txBody>
      </p:sp>
    </p:spTree>
    <p:extLst>
      <p:ext uri="{BB962C8B-B14F-4D97-AF65-F5344CB8AC3E}">
        <p14:creationId xmlns:p14="http://schemas.microsoft.com/office/powerpoint/2010/main" val="2884002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222832"/>
                </a:solidFill>
                <a:effectLst/>
                <a:latin typeface="-apple-system"/>
              </a:rPr>
              <a:t>In random forests (see </a:t>
            </a:r>
            <a:r>
              <a:rPr lang="en-GB" b="0" i="0" u="sng" strike="noStrike" dirty="0">
                <a:solidFill>
                  <a:srgbClr val="222832"/>
                </a:solidFill>
                <a:effectLst/>
                <a:latin typeface="-apple-system"/>
                <a:hlinkClick r:id="rId3" tooltip="sklearn.ensemble.RandomForestClassifier"/>
              </a:rPr>
              <a:t>RandomForestClassifier</a:t>
            </a:r>
            <a:r>
              <a:rPr lang="en-GB" b="0" i="0" u="none" strike="noStrike" dirty="0">
                <a:solidFill>
                  <a:srgbClr val="222832"/>
                </a:solidFill>
                <a:effectLst/>
                <a:latin typeface="-apple-system"/>
              </a:rPr>
              <a:t> and </a:t>
            </a:r>
            <a:r>
              <a:rPr lang="en-GB" b="0" i="0" u="sng" strike="noStrike" dirty="0" err="1">
                <a:solidFill>
                  <a:srgbClr val="222832"/>
                </a:solidFill>
                <a:effectLst/>
                <a:latin typeface="-apple-system"/>
                <a:hlinkClick r:id="rId4" tooltip="sklearn.ensemble.RandomForestRegressor"/>
              </a:rPr>
              <a:t>RandomForestRegressor</a:t>
            </a:r>
            <a:r>
              <a:rPr lang="en-GB" b="0" i="0" u="none" strike="noStrike" dirty="0" err="1">
                <a:solidFill>
                  <a:srgbClr val="222832"/>
                </a:solidFill>
                <a:effectLst/>
                <a:latin typeface="-apple-system"/>
              </a:rPr>
              <a:t>classes</a:t>
            </a:r>
            <a:r>
              <a:rPr lang="en-GB" b="0" i="0" u="none" strike="noStrike" dirty="0">
                <a:solidFill>
                  <a:srgbClr val="222832"/>
                </a:solidFill>
                <a:effectLst/>
                <a:latin typeface="-apple-system"/>
              </a:rPr>
              <a:t>), each tree in the ensemble is built from a sample drawn with replacement (i.e., a bootstrap sample) from the training set.</a:t>
            </a:r>
          </a:p>
          <a:p>
            <a:pPr algn="l"/>
            <a:r>
              <a:rPr lang="en-GB" b="0" i="0" u="none" strike="noStrike" dirty="0">
                <a:solidFill>
                  <a:srgbClr val="222832"/>
                </a:solidFill>
                <a:effectLst/>
                <a:latin typeface="-apple-system"/>
              </a:rPr>
              <a:t>Furthermore, when splitting each node during the construction of a tree, the best split is found through an exhaustive search of the features values of either all input features or a random subset of size </a:t>
            </a:r>
            <a:r>
              <a:rPr lang="en-GB" b="0" i="0" u="none" strike="noStrike" dirty="0" err="1">
                <a:solidFill>
                  <a:srgbClr val="222832"/>
                </a:solidFill>
                <a:effectLst/>
                <a:latin typeface="-apple-system"/>
              </a:rPr>
              <a:t>max_features</a:t>
            </a:r>
            <a:r>
              <a:rPr lang="en-GB" b="0" i="0" u="none" strike="noStrike" dirty="0">
                <a:solidFill>
                  <a:srgbClr val="222832"/>
                </a:solidFill>
                <a:effectLst/>
                <a:latin typeface="-apple-system"/>
              </a:rPr>
              <a:t>. (See the </a:t>
            </a:r>
            <a:r>
              <a:rPr lang="en-GB" b="0" i="0" u="sng" strike="noStrike" dirty="0">
                <a:solidFill>
                  <a:srgbClr val="222832"/>
                </a:solidFill>
                <a:effectLst/>
                <a:latin typeface="-apple-system"/>
                <a:hlinkClick r:id="rId5"/>
              </a:rPr>
              <a:t>parameter tuning guidelines</a:t>
            </a:r>
            <a:r>
              <a:rPr lang="en-GB" b="0" i="0" u="none" strike="noStrike" dirty="0">
                <a:solidFill>
                  <a:srgbClr val="222832"/>
                </a:solidFill>
                <a:effectLst/>
                <a:latin typeface="-apple-system"/>
              </a:rPr>
              <a:t> for more details.)</a:t>
            </a:r>
          </a:p>
          <a:p>
            <a:r>
              <a:rPr lang="en-GB" b="0" i="0" u="none" strike="noStrike" dirty="0">
                <a:solidFill>
                  <a:srgbClr val="222832"/>
                </a:solidFill>
                <a:effectLst/>
                <a:latin typeface="-apple-system"/>
              </a:rPr>
              <a:t>In contrast to the original publication </a:t>
            </a:r>
            <a:r>
              <a:rPr lang="en-GB" b="0" i="0" u="sng" dirty="0">
                <a:effectLst/>
                <a:latin typeface="-apple-system"/>
                <a:hlinkClick r:id="rId6"/>
              </a:rPr>
              <a:t>[B2001]</a:t>
            </a:r>
            <a:r>
              <a:rPr lang="en-GB" b="0" i="0" u="none" strike="noStrike" dirty="0">
                <a:solidFill>
                  <a:srgbClr val="222832"/>
                </a:solidFill>
                <a:effectLst/>
                <a:latin typeface="-apple-system"/>
              </a:rPr>
              <a:t>, the scikit-learn implementation combines classifiers by averaging their probabilistic prediction, instead of letting each classifier vote for a single class.</a:t>
            </a:r>
          </a:p>
          <a:p>
            <a:endParaRPr lang="en-GB" b="0" i="0" u="none" strike="noStrike" dirty="0">
              <a:solidFill>
                <a:srgbClr val="222832"/>
              </a:solidFill>
              <a:effectLst/>
              <a:latin typeface="-apple-system"/>
            </a:endParaRPr>
          </a:p>
          <a:p>
            <a:r>
              <a:rPr lang="en-GB" b="0" i="0" u="none" strike="noStrike" dirty="0">
                <a:solidFill>
                  <a:srgbClr val="222832"/>
                </a:solidFill>
                <a:effectLst/>
                <a:latin typeface="-apple-system"/>
              </a:rPr>
              <a:t>In extremely randomized trees (see </a:t>
            </a:r>
            <a:r>
              <a:rPr lang="en-GB" b="0" i="0" u="sng" dirty="0">
                <a:effectLst/>
                <a:latin typeface="-apple-system"/>
                <a:hlinkClick r:id="rId7" tooltip="sklearn.ensemble.ExtraTreesClassifier"/>
              </a:rPr>
              <a:t>ExtraTreesClassifier</a:t>
            </a:r>
            <a:r>
              <a:rPr lang="en-GB" b="0" i="0" u="none" strike="noStrike" dirty="0">
                <a:solidFill>
                  <a:srgbClr val="222832"/>
                </a:solidFill>
                <a:effectLst/>
                <a:latin typeface="-apple-system"/>
              </a:rPr>
              <a:t> and </a:t>
            </a:r>
            <a:r>
              <a:rPr lang="en-GB" b="0" i="0" u="sng" dirty="0">
                <a:effectLst/>
                <a:latin typeface="-apple-system"/>
                <a:hlinkClick r:id="rId8" tooltip="sklearn.ensemble.ExtraTreesRegressor"/>
              </a:rPr>
              <a:t>ExtraTreesRegressor</a:t>
            </a:r>
            <a:r>
              <a:rPr lang="en-GB" b="0" i="0" u="none" strike="noStrike" dirty="0">
                <a:solidFill>
                  <a:srgbClr val="222832"/>
                </a:solidFill>
                <a:effectLst/>
                <a:latin typeface="-apple-system"/>
              </a:rPr>
              <a:t> classes), randomness goes one step further in the way splits are computed. As in random forests, a random subset of candidate features is used, but instead of looking for the most discriminative thresholds, thresholds are drawn at random for each candidate feature and the best of these randomly-generated thresholds is picked as the splitting rule. This usually allows to reduce the variance of the model a bit more, at the expense of a slightly greater increase in bias:</a:t>
            </a:r>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51</a:t>
            </a:fld>
            <a:endParaRPr lang="en-AT"/>
          </a:p>
        </p:txBody>
      </p:sp>
    </p:spTree>
    <p:extLst>
      <p:ext uri="{BB962C8B-B14F-4D97-AF65-F5344CB8AC3E}">
        <p14:creationId xmlns:p14="http://schemas.microsoft.com/office/powerpoint/2010/main" val="2094425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22832"/>
                </a:solidFill>
                <a:effectLst/>
                <a:latin typeface="-apple-system"/>
              </a:rPr>
              <a:t>[</a:t>
            </a:r>
            <a:r>
              <a:rPr lang="en-GB" b="0" i="0" u="sng" strike="noStrike" dirty="0">
                <a:solidFill>
                  <a:srgbClr val="222832"/>
                </a:solidFill>
                <a:effectLst/>
                <a:latin typeface="-apple-system"/>
                <a:hlinkClick r:id="rId3"/>
              </a:rPr>
              <a:t>B1999</a:t>
            </a:r>
            <a:r>
              <a:rPr lang="en-GB" b="0" i="0" u="none" strike="noStrike" dirty="0">
                <a:solidFill>
                  <a:srgbClr val="222832"/>
                </a:solidFill>
                <a:effectLst/>
                <a:latin typeface="-apple-system"/>
              </a:rPr>
              <a:t>]</a:t>
            </a:r>
            <a:r>
              <a:rPr lang="en-GB" dirty="0">
                <a:effectLst/>
              </a:rPr>
              <a:t>L. </a:t>
            </a:r>
            <a:r>
              <a:rPr lang="en-GB" dirty="0" err="1">
                <a:effectLst/>
              </a:rPr>
              <a:t>Breiman</a:t>
            </a:r>
            <a:r>
              <a:rPr lang="en-GB" dirty="0">
                <a:effectLst/>
              </a:rPr>
              <a:t>, “Pasting small votes for classification in large databases and on-line”, Machine Learning, 36(1), 85-103, 1999.</a:t>
            </a:r>
          </a:p>
          <a:p>
            <a:r>
              <a:rPr lang="en-GB" dirty="0">
                <a:effectLst/>
              </a:rPr>
              <a:t>[</a:t>
            </a:r>
            <a:r>
              <a:rPr lang="en-GB" u="sng" dirty="0">
                <a:effectLst/>
                <a:hlinkClick r:id="rId4"/>
              </a:rPr>
              <a:t>B1996</a:t>
            </a:r>
            <a:r>
              <a:rPr lang="en-GB" dirty="0">
                <a:effectLst/>
              </a:rPr>
              <a:t>]L. </a:t>
            </a:r>
            <a:r>
              <a:rPr lang="en-GB" dirty="0" err="1">
                <a:effectLst/>
              </a:rPr>
              <a:t>Breiman</a:t>
            </a:r>
            <a:r>
              <a:rPr lang="en-GB" dirty="0">
                <a:effectLst/>
              </a:rPr>
              <a:t>, “Bagging predictors”, Machine Learning, 24(2), 123-140, 1996.</a:t>
            </a:r>
          </a:p>
          <a:p>
            <a:r>
              <a:rPr lang="en-GB" dirty="0">
                <a:effectLst/>
              </a:rPr>
              <a:t>[</a:t>
            </a:r>
            <a:r>
              <a:rPr lang="en-GB" u="sng" dirty="0">
                <a:effectLst/>
                <a:hlinkClick r:id="rId5"/>
              </a:rPr>
              <a:t>H1998</a:t>
            </a:r>
            <a:r>
              <a:rPr lang="en-GB" dirty="0">
                <a:effectLst/>
              </a:rPr>
              <a:t>]T. Ho, “The random subspace method for constructing decision forests”, Pattern Analysis and Machine Intelligence, 20(8), 832-844, 1998.</a:t>
            </a:r>
          </a:p>
          <a:p>
            <a:r>
              <a:rPr lang="en-GB" dirty="0">
                <a:effectLst/>
              </a:rPr>
              <a:t>[</a:t>
            </a:r>
            <a:r>
              <a:rPr lang="en-GB" u="sng" dirty="0">
                <a:effectLst/>
                <a:hlinkClick r:id="rId6"/>
              </a:rPr>
              <a:t>LG2012</a:t>
            </a:r>
            <a:r>
              <a:rPr lang="en-GB" dirty="0">
                <a:effectLst/>
              </a:rPr>
              <a:t>]G. </a:t>
            </a:r>
            <a:r>
              <a:rPr lang="en-GB" dirty="0" err="1">
                <a:effectLst/>
              </a:rPr>
              <a:t>Louppe</a:t>
            </a:r>
            <a:r>
              <a:rPr lang="en-GB" dirty="0">
                <a:effectLst/>
              </a:rPr>
              <a:t> and P. </a:t>
            </a:r>
            <a:r>
              <a:rPr lang="en-GB" dirty="0" err="1">
                <a:effectLst/>
              </a:rPr>
              <a:t>Geurts</a:t>
            </a:r>
            <a:r>
              <a:rPr lang="en-GB" dirty="0">
                <a:effectLst/>
              </a:rPr>
              <a:t>, “Ensembles on Random Patches”, Machine Learning and Knowledge Discovery in Databases, 346-361, 2012.</a:t>
            </a:r>
          </a:p>
          <a:p>
            <a:br>
              <a:rPr lang="en-GB" dirty="0"/>
            </a:br>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52</a:t>
            </a:fld>
            <a:endParaRPr lang="en-AT"/>
          </a:p>
        </p:txBody>
      </p:sp>
    </p:spTree>
    <p:extLst>
      <p:ext uri="{BB962C8B-B14F-4D97-AF65-F5344CB8AC3E}">
        <p14:creationId xmlns:p14="http://schemas.microsoft.com/office/powerpoint/2010/main" val="1528244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Today, I am going to give you a brief introduction on the topic and the goal of this research</a:t>
            </a:r>
          </a:p>
          <a:p>
            <a:r>
              <a:rPr lang="en-AT" dirty="0"/>
              <a:t>This will be followed by the background on the algorithm I used for this research</a:t>
            </a:r>
          </a:p>
          <a:p>
            <a:r>
              <a:rPr lang="en-AT" dirty="0"/>
              <a:t>A</a:t>
            </a:r>
            <a:r>
              <a:rPr lang="en-GB" dirty="0"/>
              <a:t>f</a:t>
            </a:r>
            <a:r>
              <a:rPr lang="en-AT" dirty="0"/>
              <a:t>terwards I will be talking about how I gathered results and what was important, then I am going into machine learning</a:t>
            </a:r>
          </a:p>
          <a:p>
            <a:r>
              <a:rPr lang="en-GB" dirty="0"/>
              <a:t>A</a:t>
            </a:r>
            <a:r>
              <a:rPr lang="en-AT" dirty="0"/>
              <a:t>nd finally I will give my conclusion and Lessons learned, which is meant for you, my peers, to learn from </a:t>
            </a:r>
          </a:p>
        </p:txBody>
      </p:sp>
      <p:sp>
        <p:nvSpPr>
          <p:cNvPr id="4" name="Slide Number Placeholder 3"/>
          <p:cNvSpPr>
            <a:spLocks noGrp="1"/>
          </p:cNvSpPr>
          <p:nvPr>
            <p:ph type="sldNum" sz="quarter" idx="5"/>
          </p:nvPr>
        </p:nvSpPr>
        <p:spPr/>
        <p:txBody>
          <a:bodyPr/>
          <a:lstStyle/>
          <a:p>
            <a:fld id="{FAB02907-0D94-CD41-A1D4-5C3B02A34BEF}" type="slidenum">
              <a:rPr lang="en-AT" smtClean="0"/>
              <a:t>2</a:t>
            </a:fld>
            <a:endParaRPr lang="en-AT"/>
          </a:p>
        </p:txBody>
      </p:sp>
    </p:spTree>
    <p:extLst>
      <p:ext uri="{BB962C8B-B14F-4D97-AF65-F5344CB8AC3E}">
        <p14:creationId xmlns:p14="http://schemas.microsoft.com/office/powerpoint/2010/main" val="224402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For this research I am using an algorithm which calculates electrostaic energy of a biomolecule in a solution</a:t>
            </a:r>
          </a:p>
          <a:p>
            <a:r>
              <a:rPr lang="en-AT" dirty="0"/>
              <a:t>To do this it uses Monte Carlo Algorithms – these algorithms rely on randomness, which we will see on the following slides</a:t>
            </a:r>
          </a:p>
          <a:p>
            <a:r>
              <a:rPr lang="en-AT" dirty="0"/>
              <a:t>The one algorithm is Walk on Spheres which in this case estimates the external portion of the linear Poisson-Boltzmann equation</a:t>
            </a:r>
          </a:p>
          <a:p>
            <a:r>
              <a:rPr lang="en-AT" dirty="0"/>
              <a:t>The other one, which is an extentsion on Walk on Spheres is Walk on subdomians, which estimates the internal portion of the linear poission-boltzmann equation</a:t>
            </a:r>
          </a:p>
        </p:txBody>
      </p:sp>
      <p:sp>
        <p:nvSpPr>
          <p:cNvPr id="4" name="Slide Number Placeholder 3"/>
          <p:cNvSpPr>
            <a:spLocks noGrp="1"/>
          </p:cNvSpPr>
          <p:nvPr>
            <p:ph type="sldNum" sz="quarter" idx="5"/>
          </p:nvPr>
        </p:nvSpPr>
        <p:spPr/>
        <p:txBody>
          <a:bodyPr/>
          <a:lstStyle/>
          <a:p>
            <a:fld id="{FAB02907-0D94-CD41-A1D4-5C3B02A34BEF}" type="slidenum">
              <a:rPr lang="en-AT" smtClean="0"/>
              <a:t>3</a:t>
            </a:fld>
            <a:endParaRPr lang="en-AT"/>
          </a:p>
        </p:txBody>
      </p:sp>
    </p:spTree>
    <p:extLst>
      <p:ext uri="{BB962C8B-B14F-4D97-AF65-F5344CB8AC3E}">
        <p14:creationId xmlns:p14="http://schemas.microsoft.com/office/powerpoint/2010/main" val="242957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Describe problem of getting stuck – stay at high level</a:t>
            </a:r>
          </a:p>
          <a:p>
            <a:r>
              <a:rPr lang="en-AT" dirty="0"/>
              <a:t>Before we get into this too deep, </a:t>
            </a:r>
            <a:r>
              <a:rPr lang="en-GB" dirty="0"/>
              <a:t>I</a:t>
            </a:r>
            <a:r>
              <a:rPr lang="en-AT" dirty="0"/>
              <a:t> want to provide a brief overview of the challenge at hand</a:t>
            </a:r>
          </a:p>
          <a:p>
            <a:r>
              <a:rPr lang="en-AT" dirty="0"/>
              <a:t>On the right we see the walk finishing after 6 steps - and the one on the left getting stuck</a:t>
            </a:r>
          </a:p>
          <a:p>
            <a:r>
              <a:rPr lang="en-GB" dirty="0"/>
              <a:t>T</a:t>
            </a:r>
            <a:r>
              <a:rPr lang="en-AT" dirty="0"/>
              <a:t>his is what this research is going to be on – determining the best number of steps after which the algorithm should restart and try a different path.</a:t>
            </a:r>
          </a:p>
        </p:txBody>
      </p:sp>
      <p:sp>
        <p:nvSpPr>
          <p:cNvPr id="4" name="Slide Number Placeholder 3"/>
          <p:cNvSpPr>
            <a:spLocks noGrp="1"/>
          </p:cNvSpPr>
          <p:nvPr>
            <p:ph type="sldNum" sz="quarter" idx="5"/>
          </p:nvPr>
        </p:nvSpPr>
        <p:spPr/>
        <p:txBody>
          <a:bodyPr/>
          <a:lstStyle/>
          <a:p>
            <a:fld id="{FAB02907-0D94-CD41-A1D4-5C3B02A34BEF}" type="slidenum">
              <a:rPr lang="en-AT" smtClean="0"/>
              <a:t>5</a:t>
            </a:fld>
            <a:endParaRPr lang="en-AT"/>
          </a:p>
        </p:txBody>
      </p:sp>
    </p:spTree>
    <p:extLst>
      <p:ext uri="{BB962C8B-B14F-4D97-AF65-F5344CB8AC3E}">
        <p14:creationId xmlns:p14="http://schemas.microsoft.com/office/powerpoint/2010/main" val="207861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Summarize the goals of this work</a:t>
            </a:r>
          </a:p>
        </p:txBody>
      </p:sp>
      <p:sp>
        <p:nvSpPr>
          <p:cNvPr id="4" name="Slide Number Placeholder 3"/>
          <p:cNvSpPr>
            <a:spLocks noGrp="1"/>
          </p:cNvSpPr>
          <p:nvPr>
            <p:ph type="sldNum" sz="quarter" idx="5"/>
          </p:nvPr>
        </p:nvSpPr>
        <p:spPr/>
        <p:txBody>
          <a:bodyPr/>
          <a:lstStyle/>
          <a:p>
            <a:fld id="{FAB02907-0D94-CD41-A1D4-5C3B02A34BEF}" type="slidenum">
              <a:rPr lang="en-AT" smtClean="0"/>
              <a:t>6</a:t>
            </a:fld>
            <a:endParaRPr lang="en-AT"/>
          </a:p>
        </p:txBody>
      </p:sp>
    </p:spTree>
    <p:extLst>
      <p:ext uri="{BB962C8B-B14F-4D97-AF65-F5344CB8AC3E}">
        <p14:creationId xmlns:p14="http://schemas.microsoft.com/office/powerpoint/2010/main" val="38599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Müller first one to work on this back in 1956</a:t>
            </a:r>
          </a:p>
        </p:txBody>
      </p:sp>
      <p:sp>
        <p:nvSpPr>
          <p:cNvPr id="4" name="Slide Number Placeholder 3"/>
          <p:cNvSpPr>
            <a:spLocks noGrp="1"/>
          </p:cNvSpPr>
          <p:nvPr>
            <p:ph type="sldNum" sz="quarter" idx="5"/>
          </p:nvPr>
        </p:nvSpPr>
        <p:spPr/>
        <p:txBody>
          <a:bodyPr/>
          <a:lstStyle/>
          <a:p>
            <a:fld id="{FAB02907-0D94-CD41-A1D4-5C3B02A34BEF}" type="slidenum">
              <a:rPr lang="en-AT" smtClean="0"/>
              <a:t>8</a:t>
            </a:fld>
            <a:endParaRPr lang="en-AT"/>
          </a:p>
        </p:txBody>
      </p:sp>
    </p:spTree>
    <p:extLst>
      <p:ext uri="{BB962C8B-B14F-4D97-AF65-F5344CB8AC3E}">
        <p14:creationId xmlns:p14="http://schemas.microsoft.com/office/powerpoint/2010/main" val="3400589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introduces an error, however this error is smaller than statistical sampling error</a:t>
            </a:r>
          </a:p>
          <a:p>
            <a:r>
              <a:rPr lang="en-GB" dirty="0"/>
              <a:t>Investigated by Mascagni and Hwang</a:t>
            </a:r>
          </a:p>
          <a:p>
            <a:pPr lvl="1"/>
            <a:r>
              <a:rPr lang="en-GB" dirty="0"/>
              <a:t>Error is linear</a:t>
            </a:r>
          </a:p>
          <a:p>
            <a:pPr lvl="1"/>
            <a:r>
              <a:rPr lang="en-GB" dirty="0"/>
              <a:t>When precision is required use Green´s function</a:t>
            </a:r>
            <a:endParaRPr lang="en-AT" dirty="0"/>
          </a:p>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16</a:t>
            </a:fld>
            <a:endParaRPr lang="en-AT"/>
          </a:p>
        </p:txBody>
      </p:sp>
    </p:spTree>
    <p:extLst>
      <p:ext uri="{BB962C8B-B14F-4D97-AF65-F5344CB8AC3E}">
        <p14:creationId xmlns:p14="http://schemas.microsoft.com/office/powerpoint/2010/main" val="45319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81134"/>
                </a:solidFill>
                <a:effectLst/>
                <a:latin typeface="Helvetica" pitchFamily="2" charset="0"/>
              </a:rPr>
              <a:t>When outside the molecule, walk follows the exterior WOS algorithm</a:t>
            </a:r>
          </a:p>
          <a:p>
            <a:r>
              <a:rPr lang="en-GB" dirty="0">
                <a:solidFill>
                  <a:srgbClr val="081134"/>
                </a:solidFill>
                <a:effectLst/>
                <a:latin typeface="Helvetica" pitchFamily="2" charset="0"/>
              </a:rPr>
              <a:t>1. A walker is at some point </a:t>
            </a:r>
            <a:r>
              <a:rPr lang="en-GB" dirty="0" err="1">
                <a:solidFill>
                  <a:srgbClr val="081134"/>
                </a:solidFill>
                <a:effectLst/>
                <a:latin typeface="Helvetica" pitchFamily="2" charset="0"/>
              </a:rPr>
              <a:t>xk</a:t>
            </a:r>
            <a:endParaRPr lang="en-GB" dirty="0">
              <a:solidFill>
                <a:srgbClr val="081134"/>
              </a:solidFill>
              <a:effectLst/>
              <a:latin typeface="Helvetica" pitchFamily="2" charset="0"/>
            </a:endParaRPr>
          </a:p>
          <a:p>
            <a:r>
              <a:rPr lang="en-GB" dirty="0">
                <a:solidFill>
                  <a:srgbClr val="081134"/>
                </a:solidFill>
                <a:effectLst/>
                <a:latin typeface="Helvetica" pitchFamily="2" charset="0"/>
              </a:rPr>
              <a:t>2. Find the nearest point of intersection with the molecule boundary and calculate the distance</a:t>
            </a:r>
          </a:p>
          <a:p>
            <a:r>
              <a:rPr lang="en-GB" dirty="0">
                <a:solidFill>
                  <a:srgbClr val="081134"/>
                </a:solidFill>
                <a:effectLst/>
                <a:latin typeface="Helvetica" pitchFamily="2" charset="0"/>
              </a:rPr>
              <a:t>dk between the walker and that point</a:t>
            </a:r>
          </a:p>
          <a:p>
            <a:r>
              <a:rPr lang="en-GB" dirty="0">
                <a:solidFill>
                  <a:srgbClr val="081134"/>
                </a:solidFill>
                <a:effectLst/>
                <a:latin typeface="Helvetica" pitchFamily="2" charset="0"/>
              </a:rPr>
              <a:t>3. Generate a sphere with radius equal to dk</a:t>
            </a:r>
          </a:p>
          <a:p>
            <a:r>
              <a:rPr lang="en-GB" dirty="0">
                <a:solidFill>
                  <a:srgbClr val="081134"/>
                </a:solidFill>
                <a:effectLst/>
                <a:latin typeface="Helvetica" pitchFamily="2" charset="0"/>
              </a:rPr>
              <a:t>4. Sample to a random point xk+1 on that sphere</a:t>
            </a:r>
          </a:p>
          <a:p>
            <a:r>
              <a:rPr lang="en-GB" dirty="0">
                <a:solidFill>
                  <a:srgbClr val="081134"/>
                </a:solidFill>
                <a:effectLst/>
                <a:latin typeface="Helvetica" pitchFamily="2" charset="0"/>
              </a:rPr>
              <a:t>5. If the new location is on the boundary, this portion of the walk is over, otherwise return to step 1</a:t>
            </a:r>
          </a:p>
          <a:p>
            <a:r>
              <a:rPr lang="en-GB" dirty="0">
                <a:solidFill>
                  <a:srgbClr val="081134"/>
                </a:solidFill>
                <a:effectLst/>
                <a:latin typeface="Helvetica" pitchFamily="2" charset="0"/>
              </a:rPr>
              <a:t>In order to speed up convergence time, any walker within a small distance </a:t>
            </a:r>
            <a:r>
              <a:rPr lang="el-GR" dirty="0">
                <a:solidFill>
                  <a:srgbClr val="081134"/>
                </a:solidFill>
                <a:effectLst/>
                <a:latin typeface="Helvetica" pitchFamily="2" charset="0"/>
              </a:rPr>
              <a:t>ϵ </a:t>
            </a:r>
            <a:r>
              <a:rPr lang="en-GB" dirty="0">
                <a:solidFill>
                  <a:srgbClr val="081134"/>
                </a:solidFill>
                <a:effectLst/>
                <a:latin typeface="Helvetica" pitchFamily="2" charset="0"/>
              </a:rPr>
              <a:t>of the boundary is considered a “hit”, forming a region often called the </a:t>
            </a:r>
            <a:r>
              <a:rPr lang="el-GR" dirty="0">
                <a:solidFill>
                  <a:srgbClr val="081134"/>
                </a:solidFill>
                <a:effectLst/>
                <a:latin typeface="Helvetica" pitchFamily="2" charset="0"/>
              </a:rPr>
              <a:t>ϵ-</a:t>
            </a:r>
            <a:r>
              <a:rPr lang="en-GB" dirty="0">
                <a:solidFill>
                  <a:srgbClr val="081134"/>
                </a:solidFill>
                <a:effectLst/>
                <a:latin typeface="Helvetica" pitchFamily="2" charset="0"/>
              </a:rPr>
              <a:t>shell.</a:t>
            </a:r>
          </a:p>
          <a:p>
            <a:endParaRPr lang="en-AT" dirty="0"/>
          </a:p>
        </p:txBody>
      </p:sp>
      <p:sp>
        <p:nvSpPr>
          <p:cNvPr id="4" name="Slide Number Placeholder 3"/>
          <p:cNvSpPr>
            <a:spLocks noGrp="1"/>
          </p:cNvSpPr>
          <p:nvPr>
            <p:ph type="sldNum" sz="quarter" idx="5"/>
          </p:nvPr>
        </p:nvSpPr>
        <p:spPr/>
        <p:txBody>
          <a:bodyPr/>
          <a:lstStyle/>
          <a:p>
            <a:fld id="{FAB02907-0D94-CD41-A1D4-5C3B02A34BEF}" type="slidenum">
              <a:rPr lang="en-AT" smtClean="0"/>
              <a:t>17</a:t>
            </a:fld>
            <a:endParaRPr lang="en-AT"/>
          </a:p>
        </p:txBody>
      </p:sp>
    </p:spTree>
    <p:extLst>
      <p:ext uri="{BB962C8B-B14F-4D97-AF65-F5344CB8AC3E}">
        <p14:creationId xmlns:p14="http://schemas.microsoft.com/office/powerpoint/2010/main" val="388088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Thrasher concludes to use a large restart point R of 10,000,000, since it performed better in many cases than a calculated restart point. Furthermore, he found that individual interior walk times are more stable after adding a sharp restart point</a:t>
            </a:r>
            <a:endParaRPr lang="en-US" dirty="0"/>
          </a:p>
        </p:txBody>
      </p:sp>
      <p:sp>
        <p:nvSpPr>
          <p:cNvPr id="4" name="Slide Number Placeholder 3"/>
          <p:cNvSpPr>
            <a:spLocks noGrp="1"/>
          </p:cNvSpPr>
          <p:nvPr>
            <p:ph type="sldNum" sz="quarter" idx="5"/>
          </p:nvPr>
        </p:nvSpPr>
        <p:spPr/>
        <p:txBody>
          <a:bodyPr/>
          <a:lstStyle/>
          <a:p>
            <a:fld id="{FAB02907-0D94-CD41-A1D4-5C3B02A34BEF}" type="slidenum">
              <a:rPr lang="en-AT" smtClean="0"/>
              <a:t>21</a:t>
            </a:fld>
            <a:endParaRPr lang="en-AT"/>
          </a:p>
        </p:txBody>
      </p:sp>
    </p:spTree>
    <p:extLst>
      <p:ext uri="{BB962C8B-B14F-4D97-AF65-F5344CB8AC3E}">
        <p14:creationId xmlns:p14="http://schemas.microsoft.com/office/powerpoint/2010/main" val="4205331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A4DD-C1FC-215C-C8A8-D26242F188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7DE10858-2C48-8F29-A9B8-D8012074B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2D2186D2-F1E1-E5A4-30A1-6B9EE77A52E3}"/>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FF0158D1-F72C-C401-A541-815659F7DA33}"/>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DCC2F2E-A2B6-E201-8265-48D4276BDEEB}"/>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1355085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214E-F3BF-91E9-961F-65AC68AC9DBF}"/>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9DBDBB10-6E52-0FDC-5EF8-03417D9ACD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6CFB5B6-4F4D-DB63-8543-2F422945DE75}"/>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00EF238D-6771-11BC-F8F9-54F71FB9ECA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0B719229-5FBE-EA31-7A59-EA9D3FFBEBBD}"/>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36094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6D2A1-8F0B-0DFD-9097-67ECFA38B6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454C9FA5-182B-4DC9-ADA1-2958E682B4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79FD618E-D9CB-01B2-DE74-7EB6C7F626C7}"/>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1D8379F8-521E-39DC-B7A5-EF18364E0F56}"/>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8CEF964-9F26-D593-3012-2AFFF2F68BD5}"/>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86532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11B5-ED8B-EB89-7631-52F8EB2A5A7B}"/>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11950814-F0C5-D8FC-D8A4-4F43581CA97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912FCB0-185F-C643-591A-5E30AD8AB2FF}"/>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395F1C87-80DB-ECCD-987A-F56485AB744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0B8DC76A-DD5A-1275-4F5A-C734D470CA08}"/>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403259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1C2B-755F-CDA3-2573-6CFF907FDF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4C252421-013D-31DF-55CE-F815C259F5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1DA5F4-D34D-222E-9BFF-F62E19371802}"/>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E588BC6B-E902-6078-7E70-23694D240F66}"/>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9BEDA9B-ECA8-DFAA-D840-E919997F059E}"/>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332680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E269-0124-A1DC-63F0-7B6E087AB392}"/>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CC25767F-207C-BD0F-98D4-8447FC53D9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936CB67B-769B-D293-36CF-8331052B08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B933E77C-FB0C-89BC-1FE2-7FF83ABBF3E1}"/>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6" name="Footer Placeholder 5">
            <a:extLst>
              <a:ext uri="{FF2B5EF4-FFF2-40B4-BE49-F238E27FC236}">
                <a16:creationId xmlns:a16="http://schemas.microsoft.com/office/drawing/2014/main" id="{0846FC35-F035-27FD-DFD8-0B65125FFD6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A83C78B4-8D38-6670-63C2-B7B988A5AE75}"/>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386207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6D6C-9DC7-F12F-4CDA-F6E4C07C4F4E}"/>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CCA350D3-9B5D-2033-B28A-D0F5EB6F7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9B6293A-E34F-2AF0-0DEC-2999B70EA3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7D3979E7-B307-7050-F587-19107C0DF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3B541B8-A697-2D73-8F32-C4FD9D052F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684DFC48-48DF-139F-6EFB-CC28D53C510D}"/>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8" name="Footer Placeholder 7">
            <a:extLst>
              <a:ext uri="{FF2B5EF4-FFF2-40B4-BE49-F238E27FC236}">
                <a16:creationId xmlns:a16="http://schemas.microsoft.com/office/drawing/2014/main" id="{EE01319E-414B-92F1-BCB3-70A6F03EDE51}"/>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9AACEBF5-16A6-8E07-22C6-A2B7E6E77F39}"/>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2382487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93FA-80C4-CE9A-3747-E07DAB814506}"/>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DB92BC2C-4893-2C24-02BB-6FC1E943F796}"/>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4" name="Footer Placeholder 3">
            <a:extLst>
              <a:ext uri="{FF2B5EF4-FFF2-40B4-BE49-F238E27FC236}">
                <a16:creationId xmlns:a16="http://schemas.microsoft.com/office/drawing/2014/main" id="{B92EAFAC-CBA2-8B33-2B5D-C4A874781996}"/>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60FB0452-EA5A-1AF8-FD26-B2BD37E04310}"/>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362540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303C2-1D3A-4136-E6AF-6CF0B17FD205}"/>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3" name="Footer Placeholder 2">
            <a:extLst>
              <a:ext uri="{FF2B5EF4-FFF2-40B4-BE49-F238E27FC236}">
                <a16:creationId xmlns:a16="http://schemas.microsoft.com/office/drawing/2014/main" id="{EBC9D498-53DA-C114-6FE5-D899ABFA9EE7}"/>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7EE96DB9-4BFA-C3BC-DBF4-1B62273AEB59}"/>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163359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CCFB-D30B-AB82-2111-368B3F97AD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6319B7A0-69F3-2A15-86AD-798E7E466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1DBE3BD8-F160-5CA0-6F14-47D41560E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3CDCFD-E122-9F22-83EC-A5B796A7548A}"/>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6" name="Footer Placeholder 5">
            <a:extLst>
              <a:ext uri="{FF2B5EF4-FFF2-40B4-BE49-F238E27FC236}">
                <a16:creationId xmlns:a16="http://schemas.microsoft.com/office/drawing/2014/main" id="{32AA3E9A-FBE2-0401-A3F6-B8C3D0C29095}"/>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6678F0D9-746B-EB29-46A8-DEF514C96B7C}"/>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288009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CEC8-9800-D332-D4BB-E6C223005B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F2E5B48C-D5AD-18D8-2ED2-F311C8728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7D52BA5-3DED-9BC6-39F5-2F44AA89D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6129D8-E03A-2B24-0A85-82638EAEE253}"/>
              </a:ext>
            </a:extLst>
          </p:cNvPr>
          <p:cNvSpPr>
            <a:spLocks noGrp="1"/>
          </p:cNvSpPr>
          <p:nvPr>
            <p:ph type="dt" sz="half" idx="10"/>
          </p:nvPr>
        </p:nvSpPr>
        <p:spPr/>
        <p:txBody>
          <a:bodyPr/>
          <a:lstStyle/>
          <a:p>
            <a:fld id="{4DCA0873-FAB9-4745-9C4A-B1CD4D412464}" type="datetimeFigureOut">
              <a:rPr lang="en-AT" smtClean="0"/>
              <a:t>29.04.25</a:t>
            </a:fld>
            <a:endParaRPr lang="en-AT"/>
          </a:p>
        </p:txBody>
      </p:sp>
      <p:sp>
        <p:nvSpPr>
          <p:cNvPr id="6" name="Footer Placeholder 5">
            <a:extLst>
              <a:ext uri="{FF2B5EF4-FFF2-40B4-BE49-F238E27FC236}">
                <a16:creationId xmlns:a16="http://schemas.microsoft.com/office/drawing/2014/main" id="{3625A07C-CE70-9DF3-9B6B-49C592A5C508}"/>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C03C8E25-2793-D227-FF96-0A8D15958660}"/>
              </a:ext>
            </a:extLst>
          </p:cNvPr>
          <p:cNvSpPr>
            <a:spLocks noGrp="1"/>
          </p:cNvSpPr>
          <p:nvPr>
            <p:ph type="sldNum" sz="quarter" idx="12"/>
          </p:nvPr>
        </p:nvSpPr>
        <p:spPr/>
        <p:txBody>
          <a:bodyPr/>
          <a:lstStyle/>
          <a:p>
            <a:fld id="{CBD59892-65AE-FC45-B08B-BE1389A1573F}" type="slidenum">
              <a:rPr lang="en-AT" smtClean="0"/>
              <a:t>‹#›</a:t>
            </a:fld>
            <a:endParaRPr lang="en-AT"/>
          </a:p>
        </p:txBody>
      </p:sp>
    </p:spTree>
    <p:extLst>
      <p:ext uri="{BB962C8B-B14F-4D97-AF65-F5344CB8AC3E}">
        <p14:creationId xmlns:p14="http://schemas.microsoft.com/office/powerpoint/2010/main" val="333175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464843-57B0-1E17-0B6D-230551922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CCA65CF2-0830-2F1C-7A48-F111D8E3B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B5463F50-7403-3A9A-1BC2-729B48671A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A0873-FAB9-4745-9C4A-B1CD4D412464}" type="datetimeFigureOut">
              <a:rPr lang="en-AT" smtClean="0"/>
              <a:t>29.04.25</a:t>
            </a:fld>
            <a:endParaRPr lang="en-AT"/>
          </a:p>
        </p:txBody>
      </p:sp>
      <p:sp>
        <p:nvSpPr>
          <p:cNvPr id="5" name="Footer Placeholder 4">
            <a:extLst>
              <a:ext uri="{FF2B5EF4-FFF2-40B4-BE49-F238E27FC236}">
                <a16:creationId xmlns:a16="http://schemas.microsoft.com/office/drawing/2014/main" id="{1DC0DDD1-AF22-399B-CC21-3B98336AEF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DDD60200-7904-BC7D-F4FF-D6F324438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59892-65AE-FC45-B08B-BE1389A1573F}" type="slidenum">
              <a:rPr lang="en-AT" smtClean="0"/>
              <a:t>‹#›</a:t>
            </a:fld>
            <a:endParaRPr lang="en-AT"/>
          </a:p>
        </p:txBody>
      </p:sp>
    </p:spTree>
    <p:extLst>
      <p:ext uri="{BB962C8B-B14F-4D97-AF65-F5344CB8AC3E}">
        <p14:creationId xmlns:p14="http://schemas.microsoft.com/office/powerpoint/2010/main" val="3527811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cikit-learn.org/stable/modules/ensemble.html#ensemb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cikit-learn.org/stable/modules/ensemble.html#friedman2001" TargetMode="External"/><Relationship Id="rId2" Type="http://schemas.openxmlformats.org/officeDocument/2006/relationships/hyperlink" Target="https://en.wikipedia.org/wiki/Gradient_boosting" TargetMode="External"/><Relationship Id="rId1" Type="http://schemas.openxmlformats.org/officeDocument/2006/relationships/slideLayout" Target="../slideLayouts/slideLayout2.xml"/><Relationship Id="rId4" Type="http://schemas.openxmlformats.org/officeDocument/2006/relationships/hyperlink" Target="https://scikit-learn.org/stable/modules/ensemble.html#ensemb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cikit-learn.org/stable/api/sklearn.ensemble.html#module-sklearn.ensembl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cikit-learn.org/stable/modules/ensemble.html#htf" TargetMode="External"/><Relationship Id="rId4" Type="http://schemas.openxmlformats.org/officeDocument/2006/relationships/hyperlink" Target="https://scikit-learn.org/stable/modules/ensemble.html#fs1995"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cikit-learn.org/stable/api/sklearn.ensemble.html#module-sklearn.ensembl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scikit-learn.org/stable/modules/ensemble.html#b1998" TargetMode="External"/><Relationship Id="rId4" Type="http://schemas.openxmlformats.org/officeDocument/2006/relationships/hyperlink" Target="https://scikit-learn.org/stable/modules/tree.html#tre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9397-D15C-0BE6-CB15-E5241F82D926}"/>
              </a:ext>
            </a:extLst>
          </p:cNvPr>
          <p:cNvSpPr>
            <a:spLocks noGrp="1"/>
          </p:cNvSpPr>
          <p:nvPr>
            <p:ph type="ctrTitle"/>
          </p:nvPr>
        </p:nvSpPr>
        <p:spPr/>
        <p:txBody>
          <a:bodyPr>
            <a:normAutofit fontScale="90000"/>
          </a:bodyPr>
          <a:lstStyle/>
          <a:p>
            <a:r>
              <a:rPr lang="en-GB" dirty="0"/>
              <a:t>Walk on Subdomains</a:t>
            </a:r>
            <a:br>
              <a:rPr lang="en-GB" dirty="0"/>
            </a:br>
            <a:r>
              <a:rPr lang="en-GB" dirty="0"/>
              <a:t>A Sharp Restart Point Evaluation using Machine Learning</a:t>
            </a:r>
            <a:endParaRPr lang="en-AT" dirty="0"/>
          </a:p>
        </p:txBody>
      </p:sp>
      <p:sp>
        <p:nvSpPr>
          <p:cNvPr id="3" name="Subtitle 2">
            <a:extLst>
              <a:ext uri="{FF2B5EF4-FFF2-40B4-BE49-F238E27FC236}">
                <a16:creationId xmlns:a16="http://schemas.microsoft.com/office/drawing/2014/main" id="{B56DA1DA-FA5A-F4B1-2394-042907BC329C}"/>
              </a:ext>
            </a:extLst>
          </p:cNvPr>
          <p:cNvSpPr>
            <a:spLocks noGrp="1"/>
          </p:cNvSpPr>
          <p:nvPr>
            <p:ph type="subTitle" idx="1"/>
          </p:nvPr>
        </p:nvSpPr>
        <p:spPr/>
        <p:txBody>
          <a:bodyPr>
            <a:normAutofit lnSpcReduction="10000"/>
          </a:bodyPr>
          <a:lstStyle/>
          <a:p>
            <a:endParaRPr lang="en-GB" dirty="0"/>
          </a:p>
          <a:p>
            <a:r>
              <a:rPr lang="en-GB" dirty="0"/>
              <a:t>B</a:t>
            </a:r>
            <a:r>
              <a:rPr lang="en-AT" dirty="0"/>
              <a:t>y Christoph Hagenauer – April 29th 2025</a:t>
            </a:r>
          </a:p>
          <a:p>
            <a:endParaRPr lang="en-AT" dirty="0"/>
          </a:p>
          <a:p>
            <a:r>
              <a:rPr lang="en-AT" dirty="0"/>
              <a:t>In loving memory of Oma</a:t>
            </a:r>
          </a:p>
        </p:txBody>
      </p:sp>
    </p:spTree>
    <p:extLst>
      <p:ext uri="{BB962C8B-B14F-4D97-AF65-F5344CB8AC3E}">
        <p14:creationId xmlns:p14="http://schemas.microsoft.com/office/powerpoint/2010/main" val="13154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21B9F-32BA-C903-4F2A-C33B79F0CF47}"/>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WoS Müller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C11B7F-8399-9290-1613-37FB0D6F8A3C}"/>
                  </a:ext>
                </a:extLst>
              </p:cNvPr>
              <p:cNvSpPr>
                <a:spLocks noGrp="1"/>
              </p:cNvSpPr>
              <p:nvPr>
                <p:ph idx="1"/>
              </p:nvPr>
            </p:nvSpPr>
            <p:spPr>
              <a:xfrm>
                <a:off x="4447308" y="591344"/>
                <a:ext cx="6906491" cy="5585619"/>
              </a:xfrm>
            </p:spPr>
            <p:txBody>
              <a:bodyPr anchor="ctr">
                <a:normAutofit/>
              </a:bodyPr>
              <a:lstStyle/>
              <a:p>
                <a:r>
                  <a:rPr lang="en-AT" dirty="0"/>
                  <a:t>Prove the shperical process with:</a:t>
                </a:r>
              </a:p>
              <a:p>
                <a:pPr lvl="1"/>
                <a:r>
                  <a:rPr lang="en-GB" dirty="0"/>
                  <a:t>Given any point </a:t>
                </a:r>
                <a14:m>
                  <m:oMath xmlns:m="http://schemas.openxmlformats.org/officeDocument/2006/math">
                    <m:r>
                      <a:rPr lang="en-US" b="0" i="1" smtClean="0">
                        <a:latin typeface="Cambria Math" panose="02040503050406030204" pitchFamily="18" charset="0"/>
                      </a:rPr>
                      <m:t>𝑥</m:t>
                    </m:r>
                  </m:oMath>
                </a14:m>
                <a:r>
                  <a:rPr lang="en-GB" dirty="0"/>
                  <a:t> belonging to a domain </a:t>
                </a:r>
                <a14:m>
                  <m:oMath xmlns:m="http://schemas.openxmlformats.org/officeDocument/2006/math">
                    <m:r>
                      <a:rPr lang="en-US" b="0" i="1" smtClean="0">
                        <a:latin typeface="Cambria Math" panose="02040503050406030204" pitchFamily="18" charset="0"/>
                      </a:rPr>
                      <m:t>𝐷</m:t>
                    </m:r>
                  </m:oMath>
                </a14:m>
                <a:r>
                  <a:rPr lang="en-GB" dirty="0"/>
                  <a:t> with boundary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GB" dirty="0"/>
                  <a:t>, then with probability </a:t>
                </a:r>
                <a14:m>
                  <m:oMath xmlns:m="http://schemas.openxmlformats.org/officeDocument/2006/math">
                    <m:r>
                      <a:rPr lang="en-US" b="0" i="1" smtClean="0">
                        <a:latin typeface="Cambria Math" panose="02040503050406030204" pitchFamily="18" charset="0"/>
                      </a:rPr>
                      <m:t>1</m:t>
                    </m:r>
                  </m:oMath>
                </a14:m>
                <a:r>
                  <a:rPr lang="en-GB" dirty="0"/>
                  <a:t>, the Spherical process originating from </a:t>
                </a:r>
                <a14:m>
                  <m:oMath xmlns:m="http://schemas.openxmlformats.org/officeDocument/2006/math">
                    <m:r>
                      <a:rPr lang="en-US" b="0" i="1" smtClean="0">
                        <a:latin typeface="Cambria Math" panose="02040503050406030204" pitchFamily="18" charset="0"/>
                      </a:rPr>
                      <m:t>𝑥</m:t>
                    </m:r>
                  </m:oMath>
                </a14:m>
                <a:r>
                  <a:rPr lang="en-GB" dirty="0"/>
                  <a:t> converges to a point of the boundary </a:t>
                </a:r>
                <a14:m>
                  <m:oMath xmlns:m="http://schemas.openxmlformats.org/officeDocument/2006/math">
                    <m:r>
                      <m:rPr>
                        <m:sty m:val="p"/>
                      </m:rPr>
                      <a:rPr lang="en-US" b="0" i="0" smtClean="0">
                        <a:latin typeface="Cambria Math" panose="02040503050406030204" pitchFamily="18" charset="0"/>
                      </a:rPr>
                      <m:t>Γ</m:t>
                    </m:r>
                    <m:r>
                      <a:rPr lang="en-US" b="0" i="0" smtClean="0">
                        <a:latin typeface="Cambria Math" panose="02040503050406030204" pitchFamily="18" charset="0"/>
                      </a:rPr>
                      <m:t>[</m:t>
                    </m:r>
                    <m:r>
                      <m:rPr>
                        <m:sty m:val="p"/>
                      </m:rPr>
                      <a:rPr lang="en-US" b="0" i="0" smtClean="0">
                        <a:latin typeface="Cambria Math" panose="02040503050406030204" pitchFamily="18" charset="0"/>
                      </a:rPr>
                      <m:t>D</m:t>
                    </m:r>
                    <m:r>
                      <a:rPr lang="en-US" b="0" i="0" smtClean="0">
                        <a:latin typeface="Cambria Math" panose="02040503050406030204" pitchFamily="18" charset="0"/>
                      </a:rPr>
                      <m:t>]</m:t>
                    </m:r>
                  </m:oMath>
                </a14:m>
                <a:r>
                  <a:rPr lang="en-GB" dirty="0"/>
                  <a:t>.</a:t>
                </a:r>
              </a:p>
              <a:p>
                <a:r>
                  <a:rPr lang="en-GB" dirty="0"/>
                  <a:t>Provides termination clause to terminate process – </a:t>
                </a:r>
                <a14:m>
                  <m:oMath xmlns:m="http://schemas.openxmlformats.org/officeDocument/2006/math">
                    <m:r>
                      <a:rPr lang="de-AT" b="0" i="1" smtClean="0">
                        <a:latin typeface="Cambria Math" panose="02040503050406030204" pitchFamily="18" charset="0"/>
                      </a:rPr>
                      <m:t>𝛿</m:t>
                    </m:r>
                  </m:oMath>
                </a14:m>
                <a:r>
                  <a:rPr lang="en-GB" dirty="0"/>
                  <a:t>-truncation</a:t>
                </a:r>
              </a:p>
              <a:p>
                <a:r>
                  <a:rPr lang="en-GB" dirty="0"/>
                  <a:t>Once walk within </a:t>
                </a:r>
                <a14:m>
                  <m:oMath xmlns:m="http://schemas.openxmlformats.org/officeDocument/2006/math">
                    <m:r>
                      <a:rPr lang="de-AT" b="0" i="1" smtClean="0">
                        <a:latin typeface="Cambria Math" panose="02040503050406030204" pitchFamily="18" charset="0"/>
                      </a:rPr>
                      <m:t>𝛿</m:t>
                    </m:r>
                  </m:oMath>
                </a14:m>
                <a:r>
                  <a:rPr lang="en-GB" dirty="0"/>
                  <a:t> of </a:t>
                </a:r>
                <a14:m>
                  <m:oMath xmlns:m="http://schemas.openxmlformats.org/officeDocument/2006/math">
                    <m:r>
                      <m:rPr>
                        <m:sty m:val="p"/>
                      </m:rPr>
                      <a:rPr lang="en-US" b="0" i="0" smtClean="0">
                        <a:latin typeface="Cambria Math" panose="02040503050406030204" pitchFamily="18" charset="0"/>
                      </a:rPr>
                      <m:t>Γ</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GB" dirty="0"/>
                  <a:t> walk is terminated</a:t>
                </a:r>
              </a:p>
              <a:p>
                <a14:m>
                  <m:oMath xmlns:m="http://schemas.openxmlformats.org/officeDocument/2006/math">
                    <m:r>
                      <a:rPr lang="de-AT" b="0" i="1" smtClean="0">
                        <a:latin typeface="Cambria Math" panose="02040503050406030204" pitchFamily="18" charset="0"/>
                      </a:rPr>
                      <m:t>𝛿</m:t>
                    </m:r>
                  </m:oMath>
                </a14:m>
                <a:r>
                  <a:rPr lang="en-GB" dirty="0"/>
                  <a:t>-truncation truncation is later referred to as </a:t>
                </a:r>
                <a14:m>
                  <m:oMath xmlns:m="http://schemas.openxmlformats.org/officeDocument/2006/math">
                    <m:r>
                      <a:rPr lang="de-AT" b="0" i="1" smtClean="0">
                        <a:latin typeface="Cambria Math" panose="02040503050406030204" pitchFamily="18" charset="0"/>
                      </a:rPr>
                      <m:t>𝜖</m:t>
                    </m:r>
                  </m:oMath>
                </a14:m>
                <a:r>
                  <a:rPr lang="en-GB" dirty="0"/>
                  <a:t>-shell</a:t>
                </a:r>
                <a:endParaRPr lang="en-AT" dirty="0"/>
              </a:p>
            </p:txBody>
          </p:sp>
        </mc:Choice>
        <mc:Fallback>
          <p:sp>
            <p:nvSpPr>
              <p:cNvPr id="3" name="Content Placeholder 2">
                <a:extLst>
                  <a:ext uri="{FF2B5EF4-FFF2-40B4-BE49-F238E27FC236}">
                    <a16:creationId xmlns:a16="http://schemas.microsoft.com/office/drawing/2014/main" id="{7CC11B7F-8399-9290-1613-37FB0D6F8A3C}"/>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654" r="-2941"/>
                </a:stretch>
              </a:blipFill>
            </p:spPr>
            <p:txBody>
              <a:bodyPr/>
              <a:lstStyle/>
              <a:p>
                <a:r>
                  <a:rPr lang="en-AT">
                    <a:noFill/>
                  </a:rPr>
                  <a:t> </a:t>
                </a:r>
              </a:p>
            </p:txBody>
          </p:sp>
        </mc:Fallback>
      </mc:AlternateContent>
    </p:spTree>
    <p:extLst>
      <p:ext uri="{BB962C8B-B14F-4D97-AF65-F5344CB8AC3E}">
        <p14:creationId xmlns:p14="http://schemas.microsoft.com/office/powerpoint/2010/main" val="20553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42102-93CF-7897-CADB-776B3CBF1CDA}"/>
              </a:ext>
            </a:extLst>
          </p:cNvPr>
          <p:cNvSpPr>
            <a:spLocks noGrp="1"/>
          </p:cNvSpPr>
          <p:nvPr>
            <p:ph type="title"/>
          </p:nvPr>
        </p:nvSpPr>
        <p:spPr>
          <a:xfrm>
            <a:off x="558165" y="1198418"/>
            <a:ext cx="3312410" cy="4461163"/>
          </a:xfrm>
        </p:spPr>
        <p:txBody>
          <a:bodyPr>
            <a:normAutofit/>
          </a:bodyPr>
          <a:lstStyle/>
          <a:p>
            <a:r>
              <a:rPr lang="en-AT" dirty="0">
                <a:solidFill>
                  <a:srgbClr val="FFFFFF"/>
                </a:solidFill>
              </a:rPr>
              <a:t>Background Alternative to WoS – </a:t>
            </a:r>
            <a:br>
              <a:rPr lang="en-AT" dirty="0">
                <a:solidFill>
                  <a:srgbClr val="FFFFFF"/>
                </a:solidFill>
              </a:rPr>
            </a:br>
            <a:r>
              <a:rPr lang="en-AT" dirty="0">
                <a:solidFill>
                  <a:srgbClr val="FFFFFF"/>
                </a:solidFill>
              </a:rPr>
              <a:t>Green´s function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F658AD-8B79-8A74-B23E-7A8A16F213B7}"/>
                  </a:ext>
                </a:extLst>
              </p:cNvPr>
              <p:cNvSpPr>
                <a:spLocks noGrp="1"/>
              </p:cNvSpPr>
              <p:nvPr>
                <p:ph idx="1"/>
              </p:nvPr>
            </p:nvSpPr>
            <p:spPr>
              <a:xfrm>
                <a:off x="4447308" y="591344"/>
                <a:ext cx="6906491" cy="5585619"/>
              </a:xfrm>
            </p:spPr>
            <p:txBody>
              <a:bodyPr anchor="ctr">
                <a:normAutofit/>
              </a:bodyPr>
              <a:lstStyle/>
              <a:p>
                <a:r>
                  <a:rPr lang="en-AT" dirty="0"/>
                  <a:t>For a given geometry, the boundary Green´s function is equal to the first passage-probability distribution of the Brownian motion</a:t>
                </a:r>
              </a:p>
              <a:p>
                <a:r>
                  <a:rPr lang="en-AT" dirty="0"/>
                  <a:t>By precalculating Green´s function the exact first-passage probability can be used to terminate walks</a:t>
                </a:r>
              </a:p>
              <a:p>
                <a14:m>
                  <m:oMath xmlns:m="http://schemas.openxmlformats.org/officeDocument/2006/math">
                    <m:r>
                      <a:rPr lang="de-AT" b="0" i="1" smtClean="0">
                        <a:latin typeface="Cambria Math" panose="02040503050406030204" pitchFamily="18" charset="0"/>
                      </a:rPr>
                      <m:t>𝜖</m:t>
                    </m:r>
                  </m:oMath>
                </a14:m>
                <a:r>
                  <a:rPr lang="en-AT" dirty="0"/>
                  <a:t>-shell can be omitted and exact solution can be calculated</a:t>
                </a:r>
              </a:p>
              <a:p>
                <a:r>
                  <a:rPr lang="en-AT" dirty="0"/>
                  <a:t>The catch:</a:t>
                </a:r>
              </a:p>
              <a:p>
                <a:pPr lvl="1"/>
                <a:r>
                  <a:rPr lang="en-AT" dirty="0"/>
                  <a:t>Green´s function is only known for a few shapes</a:t>
                </a:r>
              </a:p>
              <a:p>
                <a:pPr lvl="1"/>
                <a:r>
                  <a:rPr lang="en-AT" dirty="0"/>
                  <a:t>Therefore we use WoS</a:t>
                </a:r>
              </a:p>
            </p:txBody>
          </p:sp>
        </mc:Choice>
        <mc:Fallback>
          <p:sp>
            <p:nvSpPr>
              <p:cNvPr id="3" name="Content Placeholder 2">
                <a:extLst>
                  <a:ext uri="{FF2B5EF4-FFF2-40B4-BE49-F238E27FC236}">
                    <a16:creationId xmlns:a16="http://schemas.microsoft.com/office/drawing/2014/main" id="{DFF658AD-8B79-8A74-B23E-7A8A16F213B7}"/>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654" r="-1103"/>
                </a:stretch>
              </a:blipFill>
            </p:spPr>
            <p:txBody>
              <a:bodyPr/>
              <a:lstStyle/>
              <a:p>
                <a:r>
                  <a:rPr lang="en-AT">
                    <a:noFill/>
                  </a:rPr>
                  <a:t> </a:t>
                </a:r>
              </a:p>
            </p:txBody>
          </p:sp>
        </mc:Fallback>
      </mc:AlternateContent>
    </p:spTree>
    <p:extLst>
      <p:ext uri="{BB962C8B-B14F-4D97-AF65-F5344CB8AC3E}">
        <p14:creationId xmlns:p14="http://schemas.microsoft.com/office/powerpoint/2010/main" val="191924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D577C-8D78-04B4-E5BE-04445309BF38}"/>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Other Applications of WoS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DCFDF0-8E8A-B3DA-4B12-606299BD2542}"/>
              </a:ext>
            </a:extLst>
          </p:cNvPr>
          <p:cNvSpPr>
            <a:spLocks noGrp="1"/>
          </p:cNvSpPr>
          <p:nvPr>
            <p:ph idx="1"/>
          </p:nvPr>
        </p:nvSpPr>
        <p:spPr>
          <a:xfrm>
            <a:off x="4447308" y="591344"/>
            <a:ext cx="6906491" cy="5585619"/>
          </a:xfrm>
        </p:spPr>
        <p:txBody>
          <a:bodyPr anchor="ctr">
            <a:normAutofit/>
          </a:bodyPr>
          <a:lstStyle/>
          <a:p>
            <a:r>
              <a:rPr lang="en-AT"/>
              <a:t>Haji-Sheikh and Sparrow expand on </a:t>
            </a:r>
            <a:r>
              <a:rPr lang="en-AT" err="1"/>
              <a:t>WoS</a:t>
            </a:r>
            <a:r>
              <a:rPr lang="en-AT"/>
              <a:t> to provide solution of heat conduction problems</a:t>
            </a:r>
          </a:p>
          <a:p>
            <a:r>
              <a:rPr lang="en-AT"/>
              <a:t>Booth used weighted </a:t>
            </a:r>
            <a:r>
              <a:rPr lang="en-AT" err="1"/>
              <a:t>WoS</a:t>
            </a:r>
            <a:r>
              <a:rPr lang="en-AT"/>
              <a:t> to solve homogeneous elliptic partial differential equations with constant coefficients</a:t>
            </a:r>
            <a:endParaRPr lang="en-AT">
              <a:ea typeface="Calibri"/>
              <a:cs typeface="Calibri"/>
            </a:endParaRPr>
          </a:p>
          <a:p>
            <a:r>
              <a:rPr lang="en-AT"/>
              <a:t>Hwang, Mascagni, and Won use </a:t>
            </a:r>
            <a:r>
              <a:rPr lang="en-AT" err="1"/>
              <a:t>WoS</a:t>
            </a:r>
            <a:r>
              <a:rPr lang="en-AT"/>
              <a:t> to compute the capacitance of the unit cube</a:t>
            </a:r>
            <a:endParaRPr lang="en-AT">
              <a:ea typeface="Calibri"/>
              <a:cs typeface="Calibri"/>
            </a:endParaRPr>
          </a:p>
        </p:txBody>
      </p:sp>
    </p:spTree>
    <p:extLst>
      <p:ext uri="{BB962C8B-B14F-4D97-AF65-F5344CB8AC3E}">
        <p14:creationId xmlns:p14="http://schemas.microsoft.com/office/powerpoint/2010/main" val="227776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933AA-54ED-B9F2-8029-8BC0A492BA81}"/>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WoS connection WoSD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74C535-6F0B-2B9B-A8E0-66835E7A6139}"/>
              </a:ext>
            </a:extLst>
          </p:cNvPr>
          <p:cNvSpPr>
            <a:spLocks noGrp="1"/>
          </p:cNvSpPr>
          <p:nvPr>
            <p:ph idx="1"/>
          </p:nvPr>
        </p:nvSpPr>
        <p:spPr>
          <a:xfrm>
            <a:off x="4447308" y="591344"/>
            <a:ext cx="6906491" cy="5585619"/>
          </a:xfrm>
        </p:spPr>
        <p:txBody>
          <a:bodyPr anchor="ctr">
            <a:normAutofit/>
          </a:bodyPr>
          <a:lstStyle/>
          <a:p>
            <a:r>
              <a:rPr lang="en-GB" dirty="0"/>
              <a:t>Both equivalent to simulating first-passage location of Brownian motion from a domain</a:t>
            </a:r>
          </a:p>
          <a:p>
            <a:r>
              <a:rPr lang="en-GB" dirty="0" err="1"/>
              <a:t>WoSD</a:t>
            </a:r>
            <a:r>
              <a:rPr lang="en-GB" dirty="0"/>
              <a:t> essentially builds on </a:t>
            </a:r>
            <a:r>
              <a:rPr lang="en-GB" dirty="0" err="1"/>
              <a:t>WoS</a:t>
            </a:r>
            <a:r>
              <a:rPr lang="en-GB" dirty="0"/>
              <a:t> and has the advantage of being able to simulate more complex shapes</a:t>
            </a:r>
          </a:p>
          <a:p>
            <a:r>
              <a:rPr lang="en-GB" dirty="0" err="1"/>
              <a:t>WoSD</a:t>
            </a:r>
            <a:r>
              <a:rPr lang="en-GB" dirty="0"/>
              <a:t> is faster than </a:t>
            </a:r>
            <a:r>
              <a:rPr lang="en-GB" dirty="0" err="1"/>
              <a:t>WoS</a:t>
            </a:r>
            <a:endParaRPr lang="en-AT" dirty="0"/>
          </a:p>
        </p:txBody>
      </p:sp>
    </p:spTree>
    <p:extLst>
      <p:ext uri="{BB962C8B-B14F-4D97-AF65-F5344CB8AC3E}">
        <p14:creationId xmlns:p14="http://schemas.microsoft.com/office/powerpoint/2010/main" val="3087072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EF2915-E906-44D1-5186-262929C9DAA4}"/>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Walk on Subdomains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EB6D48-DC4C-4F76-FC4A-8C6E29D8F1AC}"/>
              </a:ext>
            </a:extLst>
          </p:cNvPr>
          <p:cNvSpPr>
            <a:spLocks noGrp="1"/>
          </p:cNvSpPr>
          <p:nvPr>
            <p:ph idx="1"/>
          </p:nvPr>
        </p:nvSpPr>
        <p:spPr>
          <a:xfrm>
            <a:off x="4447308" y="591344"/>
            <a:ext cx="6906491" cy="5585619"/>
          </a:xfrm>
        </p:spPr>
        <p:txBody>
          <a:bodyPr anchor="ctr">
            <a:normAutofit/>
          </a:bodyPr>
          <a:lstStyle/>
          <a:p>
            <a:r>
              <a:rPr lang="en-AT"/>
              <a:t>A given point is within a subdomain then it is possible to find an exit point of said subdomain</a:t>
            </a:r>
          </a:p>
          <a:p>
            <a:r>
              <a:rPr lang="en-AT"/>
              <a:t>If in another subdomain, repeat process until at exterior</a:t>
            </a:r>
          </a:p>
          <a:p>
            <a:r>
              <a:rPr lang="en-AT"/>
              <a:t>Fastest and most precise method would be Green´s function with the limitations as explained earlier</a:t>
            </a:r>
          </a:p>
        </p:txBody>
      </p:sp>
    </p:spTree>
    <p:extLst>
      <p:ext uri="{BB962C8B-B14F-4D97-AF65-F5344CB8AC3E}">
        <p14:creationId xmlns:p14="http://schemas.microsoft.com/office/powerpoint/2010/main" val="331868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71D54-1FBB-27C6-E822-5FDE83008412}"/>
              </a:ext>
            </a:extLst>
          </p:cNvPr>
          <p:cNvSpPr>
            <a:spLocks noGrp="1"/>
          </p:cNvSpPr>
          <p:nvPr>
            <p:ph type="title"/>
          </p:nvPr>
        </p:nvSpPr>
        <p:spPr>
          <a:xfrm>
            <a:off x="838200" y="365125"/>
            <a:ext cx="10515600" cy="1325563"/>
          </a:xfrm>
        </p:spPr>
        <p:txBody>
          <a:bodyPr>
            <a:normAutofit/>
          </a:bodyPr>
          <a:lstStyle/>
          <a:p>
            <a:r>
              <a:rPr lang="en-AT" sz="5400"/>
              <a:t>The Algorithm - Biomolecule</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9C74E6-A528-0279-5C9B-8B2C33F2BF0C}"/>
                  </a:ext>
                </a:extLst>
              </p:cNvPr>
              <p:cNvSpPr>
                <a:spLocks noGrp="1"/>
              </p:cNvSpPr>
              <p:nvPr>
                <p:ph idx="1"/>
              </p:nvPr>
            </p:nvSpPr>
            <p:spPr>
              <a:xfrm>
                <a:off x="838200" y="1929384"/>
                <a:ext cx="10515600" cy="4251960"/>
              </a:xfrm>
            </p:spPr>
            <p:txBody>
              <a:bodyPr>
                <a:normAutofit/>
              </a:bodyPr>
              <a:lstStyle/>
              <a:p>
                <a:r>
                  <a:rPr lang="en-US" sz="2200" dirty="0"/>
                  <a:t>Molecule can be considered a domain </a:t>
                </a:r>
                <a14:m>
                  <m:oMath xmlns:m="http://schemas.openxmlformats.org/officeDocument/2006/math">
                    <m:r>
                      <a:rPr lang="en-US" sz="2200" b="0" i="1" smtClean="0">
                        <a:latin typeface="Cambria Math" panose="02040503050406030204" pitchFamily="18" charset="0"/>
                      </a:rPr>
                      <m:t>𝐺</m:t>
                    </m:r>
                  </m:oMath>
                </a14:m>
                <a:r>
                  <a:rPr lang="en-US" sz="2200" dirty="0"/>
                  <a:t> with a boundary </a:t>
                </a:r>
                <a14:m>
                  <m:oMath xmlns:m="http://schemas.openxmlformats.org/officeDocument/2006/math">
                    <m:r>
                      <m:rPr>
                        <m:sty m:val="p"/>
                      </m:rPr>
                      <a:rPr lang="en-US" sz="2200" b="0" i="0" smtClean="0">
                        <a:latin typeface="Cambria Math" panose="02040503050406030204" pitchFamily="18" charset="0"/>
                      </a:rPr>
                      <m:t>Γ</m:t>
                    </m:r>
                    <m:r>
                      <a:rPr lang="en-US" sz="2200" b="0" i="1" smtClean="0">
                        <a:latin typeface="Cambria Math" panose="02040503050406030204" pitchFamily="18" charset="0"/>
                      </a:rPr>
                      <m:t>[</m:t>
                    </m:r>
                    <m:r>
                      <a:rPr lang="en-US" sz="2200" b="0" i="1" smtClean="0">
                        <a:latin typeface="Cambria Math" panose="02040503050406030204" pitchFamily="18" charset="0"/>
                      </a:rPr>
                      <m:t>𝐺</m:t>
                    </m:r>
                    <m:r>
                      <a:rPr lang="en-US" sz="2200" b="0" i="1" smtClean="0">
                        <a:latin typeface="Cambria Math" panose="02040503050406030204" pitchFamily="18" charset="0"/>
                      </a:rPr>
                      <m:t>]</m:t>
                    </m:r>
                  </m:oMath>
                </a14:m>
                <a:endParaRPr lang="en-US" sz="2200" dirty="0"/>
              </a:p>
              <a:p>
                <a:r>
                  <a:rPr lang="en-US" sz="2200" dirty="0"/>
                  <a:t>Can consider </a:t>
                </a:r>
                <a14:m>
                  <m:oMath xmlns:m="http://schemas.openxmlformats.org/officeDocument/2006/math">
                    <m:r>
                      <a:rPr lang="en-US" sz="2200" b="0" i="1" smtClean="0">
                        <a:latin typeface="Cambria Math" panose="02040503050406030204" pitchFamily="18" charset="0"/>
                      </a:rPr>
                      <m:t>𝐺</m:t>
                    </m:r>
                  </m:oMath>
                </a14:m>
                <a:r>
                  <a:rPr lang="en-US" sz="2200" dirty="0"/>
                  <a:t> as the union of intersecting spheres </a:t>
                </a:r>
                <a14:m>
                  <m:oMath xmlns:m="http://schemas.openxmlformats.org/officeDocument/2006/math">
                    <m:r>
                      <a:rPr lang="en-US" sz="2200" b="0" i="1" smtClean="0">
                        <a:latin typeface="Cambria Math" panose="02040503050406030204" pitchFamily="18" charset="0"/>
                      </a:rPr>
                      <m:t>𝐵</m:t>
                    </m:r>
                  </m:oMath>
                </a14:m>
                <a:r>
                  <a:rPr lang="en-US" sz="2200" dirty="0"/>
                  <a:t>, where each sphere represents an atom</a:t>
                </a:r>
                <a:br>
                  <a:rPr lang="en-US" sz="2200" dirty="0"/>
                </a:br>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𝐺</m:t>
                      </m:r>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m:t>
                          </m:r>
                        </m:e>
                        <m:sub>
                          <m:r>
                            <a:rPr lang="en-US" sz="2200" b="0" i="1" smtClean="0">
                              <a:latin typeface="Cambria Math" panose="02040503050406030204" pitchFamily="18" charset="0"/>
                            </a:rPr>
                            <m:t>𝑚</m:t>
                          </m:r>
                          <m:r>
                            <a:rPr lang="en-US" sz="2200" b="0" i="1" smtClean="0">
                              <a:latin typeface="Cambria Math" panose="02040503050406030204" pitchFamily="18" charset="0"/>
                            </a:rPr>
                            <m:t>=1</m:t>
                          </m:r>
                        </m:sub>
                        <m:sup>
                          <m:r>
                            <a:rPr lang="en-US" sz="2200" b="0" i="1" smtClean="0">
                              <a:latin typeface="Cambria Math" panose="02040503050406030204" pitchFamily="18" charset="0"/>
                            </a:rPr>
                            <m:t>𝑀</m:t>
                          </m:r>
                        </m:sup>
                      </m:sSubSup>
                      <m:r>
                        <a:rPr lang="en-US" sz="2200" b="0" i="1" smtClean="0">
                          <a:latin typeface="Cambria Math" panose="02040503050406030204" pitchFamily="18" charset="0"/>
                        </a:rPr>
                        <m:t>𝐵</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𝑚</m:t>
                          </m:r>
                        </m:sub>
                      </m:sSub>
                      <m:r>
                        <a:rPr lang="en-US" sz="2200" b="0" i="1" smtClean="0">
                          <a:latin typeface="Cambria Math" panose="02040503050406030204" pitchFamily="18" charset="0"/>
                        </a:rPr>
                        <m:t>)</m:t>
                      </m:r>
                    </m:oMath>
                  </m:oMathPara>
                </a14:m>
                <a:endParaRPr lang="en-US" sz="2200" dirty="0"/>
              </a:p>
              <a:p>
                <a:pPr marL="0" indent="0">
                  <a:buNone/>
                </a:pPr>
                <a:endParaRPr lang="en-US" sz="2200" dirty="0"/>
              </a:p>
              <a:p>
                <a:r>
                  <a:rPr lang="en-US"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𝑚</m:t>
                        </m:r>
                      </m:sub>
                    </m:sSub>
                  </m:oMath>
                </a14:m>
                <a:r>
                  <a:rPr lang="en-US" sz="2200" dirty="0"/>
                  <a:t> is the center and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𝑟</m:t>
                        </m:r>
                      </m:e>
                      <m:sub>
                        <m:r>
                          <a:rPr lang="en-US" sz="2200" b="0" i="1" smtClean="0">
                            <a:latin typeface="Cambria Math" panose="02040503050406030204" pitchFamily="18" charset="0"/>
                          </a:rPr>
                          <m:t>𝑚</m:t>
                        </m:r>
                      </m:sub>
                    </m:sSub>
                  </m:oMath>
                </a14:m>
                <a:r>
                  <a:rPr lang="en-US" sz="2200" dirty="0"/>
                  <a:t> is the radius of the sphere</a:t>
                </a:r>
              </a:p>
            </p:txBody>
          </p:sp>
        </mc:Choice>
        <mc:Fallback xmlns="">
          <p:sp>
            <p:nvSpPr>
              <p:cNvPr id="3" name="Content Placeholder 2">
                <a:extLst>
                  <a:ext uri="{FF2B5EF4-FFF2-40B4-BE49-F238E27FC236}">
                    <a16:creationId xmlns:a16="http://schemas.microsoft.com/office/drawing/2014/main" id="{0E9C74E6-A528-0279-5C9B-8B2C33F2BF0C}"/>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24" t="-2090"/>
                </a:stretch>
              </a:blipFill>
            </p:spPr>
            <p:txBody>
              <a:bodyPr/>
              <a:lstStyle/>
              <a:p>
                <a:r>
                  <a:rPr lang="en-AT">
                    <a:noFill/>
                  </a:rPr>
                  <a:t> </a:t>
                </a:r>
              </a:p>
            </p:txBody>
          </p:sp>
        </mc:Fallback>
      </mc:AlternateContent>
    </p:spTree>
    <p:extLst>
      <p:ext uri="{BB962C8B-B14F-4D97-AF65-F5344CB8AC3E}">
        <p14:creationId xmlns:p14="http://schemas.microsoft.com/office/powerpoint/2010/main" val="338180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DF730-F2DF-D152-F591-680D48B81E19}"/>
              </a:ext>
            </a:extLst>
          </p:cNvPr>
          <p:cNvSpPr>
            <a:spLocks noGrp="1"/>
          </p:cNvSpPr>
          <p:nvPr>
            <p:ph type="title"/>
          </p:nvPr>
        </p:nvSpPr>
        <p:spPr>
          <a:xfrm>
            <a:off x="838200" y="365125"/>
            <a:ext cx="10515600" cy="1325563"/>
          </a:xfrm>
        </p:spPr>
        <p:txBody>
          <a:bodyPr>
            <a:normAutofit/>
          </a:bodyPr>
          <a:lstStyle/>
          <a:p>
            <a:r>
              <a:rPr lang="en-AT" sz="5400"/>
              <a:t>The Algorithm - WoS</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007DF0-1E55-E92C-694E-07D38F7087B7}"/>
                  </a:ext>
                </a:extLst>
              </p:cNvPr>
              <p:cNvSpPr>
                <a:spLocks noGrp="1"/>
              </p:cNvSpPr>
              <p:nvPr>
                <p:ph idx="1"/>
              </p:nvPr>
            </p:nvSpPr>
            <p:spPr>
              <a:xfrm>
                <a:off x="838200" y="1929384"/>
                <a:ext cx="10515600" cy="4251960"/>
              </a:xfrm>
            </p:spPr>
            <p:txBody>
              <a:bodyPr>
                <a:normAutofit/>
              </a:bodyPr>
              <a:lstStyle/>
              <a:p>
                <a:r>
                  <a:rPr lang="en-AT" sz="2200" dirty="0"/>
                  <a:t>Charge is described by lineraized Poisson-Boltzmann equation</a:t>
                </a:r>
                <a:br>
                  <a:rPr lang="en-AT" sz="2200" dirty="0"/>
                </a:br>
                <a:endParaRPr lang="en-AT" sz="2200" dirty="0"/>
              </a:p>
              <a:p>
                <a:pPr marL="0" indent="0">
                  <a:buNone/>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Δ</m:t>
                      </m:r>
                      <m:r>
                        <a:rPr lang="en-US" sz="2200" b="0" i="1" smtClean="0">
                          <a:latin typeface="Cambria Math" panose="02040503050406030204" pitchFamily="18" charset="0"/>
                        </a:rPr>
                        <m:t> </m:t>
                      </m:r>
                      <m:r>
                        <a:rPr lang="en-US" sz="2200" b="0" i="1" smtClean="0">
                          <a:latin typeface="Cambria Math" panose="02040503050406030204" pitchFamily="18" charset="0"/>
                        </a:rPr>
                        <m:t>𝑢</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𝑟</m:t>
                          </m:r>
                        </m:e>
                      </m:d>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𝜅</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r>
                        <a:rPr lang="en-US" sz="2200" b="0" i="1" smtClean="0">
                          <a:latin typeface="Cambria Math" panose="02040503050406030204" pitchFamily="18" charset="0"/>
                        </a:rPr>
                        <m:t>𝑢</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m:oMathPara>
                </a14:m>
                <a:endParaRPr lang="en-US" sz="2200" dirty="0"/>
              </a:p>
              <a:p>
                <a:endParaRPr lang="en-US" sz="2200" dirty="0"/>
              </a:p>
              <a:p>
                <a:pPr marL="0" indent="0">
                  <a:buNone/>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𝜅</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8 </m:t>
                          </m:r>
                          <m:r>
                            <a:rPr lang="en-US" sz="2200" b="0" i="1" smtClean="0">
                              <a:latin typeface="Cambria Math" panose="02040503050406030204" pitchFamily="18" charset="0"/>
                            </a:rPr>
                            <m:t>𝜋</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𝑐</m:t>
                              </m:r>
                            </m:e>
                            <m:sub>
                              <m:r>
                                <a:rPr lang="en-US" sz="2200" b="0" i="1" smtClean="0">
                                  <a:latin typeface="Cambria Math" panose="02040503050406030204" pitchFamily="18" charset="0"/>
                                </a:rPr>
                                <m:t>𝑏</m:t>
                              </m:r>
                            </m:sub>
                          </m:sSub>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2</m:t>
                              </m:r>
                            </m:sup>
                          </m:sSup>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𝜖</m:t>
                              </m:r>
                            </m:e>
                            <m:sub>
                              <m:r>
                                <a:rPr lang="en-US" sz="2200" b="0" i="1" smtClean="0">
                                  <a:latin typeface="Cambria Math" panose="02040503050406030204" pitchFamily="18" charset="0"/>
                                </a:rPr>
                                <m:t>𝑒</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𝑏</m:t>
                              </m:r>
                            </m:sub>
                          </m:sSub>
                          <m:r>
                            <a:rPr lang="en-US" sz="2200" b="0" i="1" smtClean="0">
                              <a:latin typeface="Cambria Math" panose="02040503050406030204" pitchFamily="18" charset="0"/>
                            </a:rPr>
                            <m:t>𝜏</m:t>
                          </m:r>
                        </m:den>
                      </m:f>
                    </m:oMath>
                  </m:oMathPara>
                </a14:m>
                <a:endParaRPr lang="en-US" sz="2200" b="0" dirty="0"/>
              </a:p>
              <a:p>
                <a:pPr marL="0" indent="0">
                  <a:buNone/>
                </a:pPr>
                <a:endParaRPr lang="en-GB" sz="2200" dirty="0"/>
              </a:p>
              <a:p>
                <a:r>
                  <a:rPr lang="en-GB"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𝑐</m:t>
                        </m:r>
                      </m:e>
                      <m:sub>
                        <m:r>
                          <a:rPr lang="en-US" sz="2200" b="0" i="1" smtClean="0">
                            <a:latin typeface="Cambria Math" panose="02040503050406030204" pitchFamily="18" charset="0"/>
                          </a:rPr>
                          <m:t>𝑏</m:t>
                        </m:r>
                      </m:sub>
                    </m:sSub>
                  </m:oMath>
                </a14:m>
                <a:r>
                  <a:rPr lang="en-GB" sz="2200" dirty="0"/>
                  <a:t> is the bulk salt concentration, </a:t>
                </a:r>
                <a14:m>
                  <m:oMath xmlns:m="http://schemas.openxmlformats.org/officeDocument/2006/math">
                    <m:r>
                      <a:rPr lang="en-US" sz="2200" b="0" i="1" smtClean="0">
                        <a:latin typeface="Cambria Math" panose="02040503050406030204" pitchFamily="18" charset="0"/>
                      </a:rPr>
                      <m:t>𝑒</m:t>
                    </m:r>
                  </m:oMath>
                </a14:m>
                <a:r>
                  <a:rPr lang="en-GB" sz="2200" dirty="0"/>
                  <a:t> is the fundamental charge,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𝜖</m:t>
                        </m:r>
                      </m:e>
                      <m:sub>
                        <m:r>
                          <a:rPr lang="en-US" sz="2200" b="0" i="1" smtClean="0">
                            <a:latin typeface="Cambria Math" panose="02040503050406030204" pitchFamily="18" charset="0"/>
                          </a:rPr>
                          <m:t>𝑒</m:t>
                        </m:r>
                      </m:sub>
                    </m:sSub>
                  </m:oMath>
                </a14:m>
                <a:r>
                  <a:rPr lang="en-GB" sz="2200" dirty="0"/>
                  <a:t> is the exterior dielectric constant,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𝑘</m:t>
                        </m:r>
                      </m:e>
                      <m:sub>
                        <m:r>
                          <a:rPr lang="en-US" sz="2200" b="0" i="1" smtClean="0">
                            <a:latin typeface="Cambria Math" panose="02040503050406030204" pitchFamily="18" charset="0"/>
                          </a:rPr>
                          <m:t>𝑏</m:t>
                        </m:r>
                      </m:sub>
                    </m:sSub>
                  </m:oMath>
                </a14:m>
                <a:r>
                  <a:rPr lang="en-GB" sz="2200" dirty="0"/>
                  <a:t> is the Boltzmann constant, and </a:t>
                </a:r>
                <a14:m>
                  <m:oMath xmlns:m="http://schemas.openxmlformats.org/officeDocument/2006/math">
                    <m:r>
                      <a:rPr lang="en-US" sz="2200" b="0" i="1" smtClean="0">
                        <a:latin typeface="Cambria Math" panose="02040503050406030204" pitchFamily="18" charset="0"/>
                      </a:rPr>
                      <m:t>𝜏</m:t>
                    </m:r>
                  </m:oMath>
                </a14:m>
                <a:r>
                  <a:rPr lang="el-GR" sz="2200" dirty="0"/>
                  <a:t> </a:t>
                </a:r>
                <a:r>
                  <a:rPr lang="en-GB" sz="2200" dirty="0"/>
                  <a:t>is the absolute temperature</a:t>
                </a:r>
              </a:p>
              <a:p>
                <a:r>
                  <a:rPr lang="en-GB" sz="2200" dirty="0" err="1"/>
                  <a:t>WoS</a:t>
                </a:r>
                <a:r>
                  <a:rPr lang="en-GB" sz="2200" dirty="0"/>
                  <a:t> uses </a:t>
                </a:r>
                <a14:m>
                  <m:oMath xmlns:m="http://schemas.openxmlformats.org/officeDocument/2006/math">
                    <m:r>
                      <a:rPr lang="de-AT" sz="2200" b="0" i="1">
                        <a:latin typeface="Cambria Math" panose="02040503050406030204" pitchFamily="18" charset="0"/>
                      </a:rPr>
                      <m:t>𝜖</m:t>
                    </m:r>
                  </m:oMath>
                </a14:m>
                <a:r>
                  <a:rPr lang="en-GB" sz="2200" dirty="0"/>
                  <a:t>-shell to terminate walks</a:t>
                </a:r>
              </a:p>
            </p:txBody>
          </p:sp>
        </mc:Choice>
        <mc:Fallback>
          <p:sp>
            <p:nvSpPr>
              <p:cNvPr id="3" name="Content Placeholder 2">
                <a:extLst>
                  <a:ext uri="{FF2B5EF4-FFF2-40B4-BE49-F238E27FC236}">
                    <a16:creationId xmlns:a16="http://schemas.microsoft.com/office/drawing/2014/main" id="{51007DF0-1E55-E92C-694E-07D38F7087B7}"/>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3"/>
                <a:stretch>
                  <a:fillRect l="-724" t="-2090"/>
                </a:stretch>
              </a:blipFill>
            </p:spPr>
            <p:txBody>
              <a:bodyPr/>
              <a:lstStyle/>
              <a:p>
                <a:r>
                  <a:rPr lang="en-AT">
                    <a:noFill/>
                  </a:rPr>
                  <a:t> </a:t>
                </a:r>
              </a:p>
            </p:txBody>
          </p:sp>
        </mc:Fallback>
      </mc:AlternateContent>
    </p:spTree>
    <p:extLst>
      <p:ext uri="{BB962C8B-B14F-4D97-AF65-F5344CB8AC3E}">
        <p14:creationId xmlns:p14="http://schemas.microsoft.com/office/powerpoint/2010/main" val="348282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ADF6-95D6-E6A5-50AB-B3266DD48CF9}"/>
              </a:ext>
            </a:extLst>
          </p:cNvPr>
          <p:cNvSpPr>
            <a:spLocks noGrp="1"/>
          </p:cNvSpPr>
          <p:nvPr>
            <p:ph type="title"/>
          </p:nvPr>
        </p:nvSpPr>
        <p:spPr>
          <a:xfrm>
            <a:off x="838200" y="30277"/>
            <a:ext cx="10515600" cy="1325563"/>
          </a:xfrm>
        </p:spPr>
        <p:txBody>
          <a:bodyPr/>
          <a:lstStyle/>
          <a:p>
            <a:r>
              <a:rPr lang="en-AT"/>
              <a:t>The Algorithm – WoS Steps</a:t>
            </a:r>
          </a:p>
        </p:txBody>
      </p:sp>
      <p:graphicFrame>
        <p:nvGraphicFramePr>
          <p:cNvPr id="4" name="Content Placeholder 3">
            <a:extLst>
              <a:ext uri="{FF2B5EF4-FFF2-40B4-BE49-F238E27FC236}">
                <a16:creationId xmlns:a16="http://schemas.microsoft.com/office/drawing/2014/main" id="{5C92F5B1-6DD7-EF61-7B4A-9EA829138094}"/>
              </a:ext>
            </a:extLst>
          </p:cNvPr>
          <p:cNvGraphicFramePr>
            <a:graphicFrameLocks noGrp="1" noChangeAspect="1"/>
          </p:cNvGraphicFramePr>
          <p:nvPr>
            <p:ph idx="1"/>
            <p:extLst>
              <p:ext uri="{D42A27DB-BD31-4B8C-83A1-F6EECF244321}">
                <p14:modId xmlns:p14="http://schemas.microsoft.com/office/powerpoint/2010/main" val="3355028806"/>
              </p:ext>
            </p:extLst>
          </p:nvPr>
        </p:nvGraphicFramePr>
        <p:xfrm>
          <a:off x="2554979" y="1362288"/>
          <a:ext cx="6805697" cy="5321278"/>
        </p:xfrm>
        <a:graphic>
          <a:graphicData uri="http://schemas.openxmlformats.org/presentationml/2006/ole">
            <mc:AlternateContent xmlns:mc="http://schemas.openxmlformats.org/markup-compatibility/2006">
              <mc:Choice xmlns:v="urn:schemas-microsoft-com:vml" Requires="v">
                <p:oleObj name="Acrobat Document" r:id="rId3" imgW="2182720" imgH="1748578" progId="AcroExch.Document.DC">
                  <p:embed/>
                </p:oleObj>
              </mc:Choice>
              <mc:Fallback>
                <p:oleObj name="Acrobat Document" r:id="rId3" imgW="2182720" imgH="1748578" progId="AcroExch.Document.DC">
                  <p:embed/>
                  <p:pic>
                    <p:nvPicPr>
                      <p:cNvPr id="4" name="Content Placeholder 3">
                        <a:extLst>
                          <a:ext uri="{FF2B5EF4-FFF2-40B4-BE49-F238E27FC236}">
                            <a16:creationId xmlns:a16="http://schemas.microsoft.com/office/drawing/2014/main" id="{5C92F5B1-6DD7-EF61-7B4A-9EA829138094}"/>
                          </a:ext>
                        </a:extLst>
                      </p:cNvPr>
                      <p:cNvPicPr/>
                      <p:nvPr/>
                    </p:nvPicPr>
                    <p:blipFill>
                      <a:blip r:embed="rId4"/>
                      <a:stretch>
                        <a:fillRect/>
                      </a:stretch>
                    </p:blipFill>
                    <p:spPr>
                      <a:xfrm>
                        <a:off x="2554979" y="1362288"/>
                        <a:ext cx="6805697" cy="5321278"/>
                      </a:xfrm>
                      <a:prstGeom prst="rect">
                        <a:avLst/>
                      </a:prstGeom>
                    </p:spPr>
                  </p:pic>
                </p:oleObj>
              </mc:Fallback>
            </mc:AlternateContent>
          </a:graphicData>
        </a:graphic>
      </p:graphicFrame>
    </p:spTree>
    <p:extLst>
      <p:ext uri="{BB962C8B-B14F-4D97-AF65-F5344CB8AC3E}">
        <p14:creationId xmlns:p14="http://schemas.microsoft.com/office/powerpoint/2010/main" val="301218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DF730-F2DF-D152-F591-680D48B81E19}"/>
              </a:ext>
            </a:extLst>
          </p:cNvPr>
          <p:cNvSpPr>
            <a:spLocks noGrp="1"/>
          </p:cNvSpPr>
          <p:nvPr>
            <p:ph type="title"/>
          </p:nvPr>
        </p:nvSpPr>
        <p:spPr>
          <a:xfrm>
            <a:off x="838200" y="365125"/>
            <a:ext cx="10515600" cy="1325563"/>
          </a:xfrm>
        </p:spPr>
        <p:txBody>
          <a:bodyPr>
            <a:normAutofit/>
          </a:bodyPr>
          <a:lstStyle/>
          <a:p>
            <a:r>
              <a:rPr lang="en-AT" sz="5400" dirty="0"/>
              <a:t>The Algorithm - WoSD</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007DF0-1E55-E92C-694E-07D38F7087B7}"/>
                  </a:ext>
                </a:extLst>
              </p:cNvPr>
              <p:cNvSpPr>
                <a:spLocks noGrp="1"/>
              </p:cNvSpPr>
              <p:nvPr>
                <p:ph idx="1"/>
              </p:nvPr>
            </p:nvSpPr>
            <p:spPr>
              <a:xfrm>
                <a:off x="838200" y="1929384"/>
                <a:ext cx="10515600" cy="4251960"/>
              </a:xfrm>
            </p:spPr>
            <p:txBody>
              <a:bodyPr>
                <a:normAutofit lnSpcReduction="10000"/>
              </a:bodyPr>
              <a:lstStyle/>
              <a:p>
                <a:r>
                  <a:rPr lang="en-AT" sz="1900" dirty="0"/>
                  <a:t>Charge distribution modled by</a:t>
                </a:r>
                <a:br>
                  <a:rPr lang="en-AT" sz="1900" dirty="0"/>
                </a:br>
                <a14:m>
                  <m:oMath xmlns:m="http://schemas.openxmlformats.org/officeDocument/2006/math">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𝑚</m:t>
                        </m:r>
                        <m:r>
                          <a:rPr lang="en-US" sz="2000" b="0" i="1" smtClean="0">
                            <a:latin typeface="Cambria Math" panose="02040503050406030204" pitchFamily="18" charset="0"/>
                          </a:rPr>
                          <m:t>=1</m:t>
                        </m:r>
                      </m:sub>
                      <m:sup>
                        <m:r>
                          <a:rPr lang="en-US" sz="2000" b="0" i="1" smtClean="0">
                            <a:latin typeface="Cambria Math" panose="02040503050406030204" pitchFamily="18" charset="0"/>
                          </a:rPr>
                          <m:t>𝑀</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Sub>
                          </m:e>
                        </m:d>
                      </m:e>
                    </m:nary>
                  </m:oMath>
                </a14:m>
                <a:endParaRPr lang="en-GB" sz="1900" dirty="0"/>
              </a:p>
              <a:p>
                <a:r>
                  <a:rPr lang="en-GB" sz="1900" dirty="0"/>
                  <a:t>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𝑚</m:t>
                        </m:r>
                      </m:sub>
                    </m:sSub>
                  </m:oMath>
                </a14:m>
                <a:r>
                  <a:rPr lang="en-GB" sz="1900" dirty="0"/>
                  <a:t> is the electrical charge, </a:t>
                </a:r>
                <a14:m>
                  <m:oMath xmlns:m="http://schemas.openxmlformats.org/officeDocument/2006/math">
                    <m:r>
                      <a:rPr lang="en-US" sz="2000" b="0" i="1" smtClean="0">
                        <a:latin typeface="Cambria Math" panose="02040503050406030204" pitchFamily="18" charset="0"/>
                      </a:rPr>
                      <m:t>𝛿</m:t>
                    </m:r>
                  </m:oMath>
                </a14:m>
                <a:r>
                  <a:rPr lang="el-GR" sz="1900" dirty="0"/>
                  <a:t> </a:t>
                </a:r>
                <a:r>
                  <a:rPr lang="en-GB" sz="1900" dirty="0"/>
                  <a:t>is the Dirac delta function, and the electrostatic potential </a:t>
                </a:r>
                <a14:m>
                  <m:oMath xmlns:m="http://schemas.openxmlformats.org/officeDocument/2006/math">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a14:m>
                <a:r>
                  <a:rPr lang="en-GB" sz="1900" dirty="0"/>
                  <a:t> is the solution to a boundary value problem of Poisson’s equation:</a:t>
                </a:r>
              </a:p>
              <a:p>
                <a:pPr marL="0" inden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m:t>
                      </m:r>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  </m:t>
                      </m:r>
                      <m:r>
                        <a:rPr lang="en-US" sz="2000" b="0" i="1" smtClean="0">
                          <a:latin typeface="Cambria Math" panose="02040503050406030204" pitchFamily="18" charset="0"/>
                        </a:rPr>
                        <m:t>𝑤𝑖𝑡h</m:t>
                      </m:r>
                      <m:r>
                        <a:rPr lang="en-US" sz="2000" b="0" i="1" smtClean="0">
                          <a:latin typeface="Cambria Math" panose="02040503050406030204" pitchFamily="18" charset="0"/>
                        </a:rPr>
                        <m:t> </m:t>
                      </m:r>
                      <m:r>
                        <a:rPr lang="en-US" sz="2000" b="0" i="1" smtClean="0">
                          <a:latin typeface="Cambria Math" panose="02040503050406030204" pitchFamily="18" charset="0"/>
                        </a:rPr>
                        <m:t>𝐺</m:t>
                      </m:r>
                      <m:r>
                        <a:rPr lang="en-US" sz="2000" b="0" i="1" smtClean="0">
                          <a:latin typeface="Cambria Math" panose="02040503050406030204" pitchFamily="18" charset="0"/>
                        </a:rPr>
                        <m:t>⊂ </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3</m:t>
                          </m:r>
                        </m:sup>
                      </m:sSup>
                    </m:oMath>
                  </m:oMathPara>
                </a14:m>
                <a:endParaRPr lang="en-GB" sz="1900" dirty="0"/>
              </a:p>
              <a:p>
                <a:r>
                  <a:rPr lang="en-GB" sz="1900" dirty="0"/>
                  <a:t>where </a:t>
                </a:r>
                <a14:m>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𝜖</m:t>
                        </m:r>
                      </m:e>
                      <m:sub>
                        <m:r>
                          <a:rPr lang="en-US" sz="1900" b="0" i="1" smtClean="0">
                            <a:latin typeface="Cambria Math" panose="02040503050406030204" pitchFamily="18" charset="0"/>
                          </a:rPr>
                          <m:t>𝑖</m:t>
                        </m:r>
                      </m:sub>
                    </m:sSub>
                  </m:oMath>
                </a14:m>
                <a:r>
                  <a:rPr lang="en-GB" sz="1900" dirty="0"/>
                  <a:t> is the interior dielectric permittivity and the domain </a:t>
                </a:r>
                <a14:m>
                  <m:oMath xmlns:m="http://schemas.openxmlformats.org/officeDocument/2006/math">
                    <m:r>
                      <a:rPr lang="en-US" sz="2000" b="0" i="1" smtClean="0">
                        <a:latin typeface="Cambria Math" panose="02040503050406030204" pitchFamily="18" charset="0"/>
                      </a:rPr>
                      <m:t>𝐺</m:t>
                    </m:r>
                  </m:oMath>
                </a14:m>
                <a:r>
                  <a:rPr lang="en-GB" sz="1900" dirty="0"/>
                  <a:t> consisting of a union </a:t>
                </a:r>
                <a14:m>
                  <m:oMath xmlns:m="http://schemas.openxmlformats.org/officeDocument/2006/math">
                    <m:r>
                      <a:rPr lang="en-US" sz="2000" b="0" i="1" smtClean="0">
                        <a:latin typeface="Cambria Math" panose="02040503050406030204" pitchFamily="18" charset="0"/>
                      </a:rPr>
                      <m:t>𝑀</m:t>
                    </m:r>
                  </m:oMath>
                </a14:m>
                <a:r>
                  <a:rPr lang="en-GB" sz="1900" dirty="0"/>
                  <a:t> overlapping spheres</a:t>
                </a:r>
              </a:p>
              <a:p>
                <a:r>
                  <a:rPr lang="en-GB" sz="1900" dirty="0"/>
                  <a:t>With this we can represent the potential as the sum of two functions </a:t>
                </a:r>
                <a14:m>
                  <m:oMath xmlns:m="http://schemas.openxmlformats.org/officeDocument/2006/math">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a14:m>
                <a:r>
                  <a:rPr lang="en-GB" sz="1900" dirty="0"/>
                  <a:t>, with</a:t>
                </a:r>
              </a:p>
              <a:p>
                <a:pPr marL="0" indent="0" algn="ctr">
                  <a:buNone/>
                </a:pPr>
                <a14:m>
                  <m:oMath xmlns:m="http://schemas.openxmlformats.org/officeDocument/2006/math">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𝑥</m:t>
                        </m:r>
                      </m:e>
                    </m:d>
                    <m:r>
                      <a:rPr lang="en-US" sz="1900" b="0" i="1" smtClean="0">
                        <a:latin typeface="Cambria Math" panose="02040503050406030204" pitchFamily="18" charset="0"/>
                      </a:rPr>
                      <m:t>=</m:t>
                    </m:r>
                  </m:oMath>
                </a14:m>
                <a:r>
                  <a:rPr lang="en-US" sz="1800" dirty="0"/>
                  <a:t> </a:t>
                </a:r>
                <a14:m>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𝑚</m:t>
                        </m:r>
                        <m:r>
                          <a:rPr lang="en-US" sz="1800" i="1">
                            <a:latin typeface="Cambria Math" panose="02040503050406030204" pitchFamily="18" charset="0"/>
                          </a:rPr>
                          <m:t>=1</m:t>
                        </m:r>
                      </m:sub>
                      <m:sup>
                        <m:r>
                          <a:rPr lang="en-US" sz="1800" i="1">
                            <a:latin typeface="Cambria Math" panose="02040503050406030204" pitchFamily="18" charset="0"/>
                          </a:rPr>
                          <m:t>𝑀</m:t>
                        </m:r>
                      </m:sup>
                      <m:e>
                        <m:f>
                          <m:fPr>
                            <m:ctrlPr>
                              <a:rPr lang="en-US" sz="180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𝑚</m:t>
                                </m:r>
                              </m:sub>
                            </m:sSub>
                          </m:num>
                          <m:den>
                            <m:r>
                              <a:rPr lang="en-US" sz="1800" b="0" i="1" smtClean="0">
                                <a:latin typeface="Cambria Math" panose="02040503050406030204" pitchFamily="18" charset="0"/>
                              </a:rPr>
                              <m:t>4 </m:t>
                            </m:r>
                            <m:r>
                              <a:rPr lang="en-US" sz="1800" b="0" i="1" smtClean="0">
                                <a:latin typeface="Cambria Math" panose="02040503050406030204" pitchFamily="18" charset="0"/>
                              </a:rPr>
                              <m:t>𝜋</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𝑚</m:t>
                                    </m:r>
                                  </m:sub>
                                </m:sSub>
                              </m:e>
                            </m:d>
                          </m:den>
                        </m:f>
                      </m:e>
                    </m:nary>
                  </m:oMath>
                </a14:m>
                <a:endParaRPr lang="en-GB" sz="1900" dirty="0"/>
              </a:p>
              <a:p>
                <a:r>
                  <a:rPr lang="en-GB" sz="1900" dirty="0"/>
                  <a:t>For grounded molecule the boundary values of u(x) are represented by</a:t>
                </a:r>
              </a:p>
              <a:p>
                <a:pPr marL="0" indent="0">
                  <a:buNone/>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𝑢</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𝑥</m:t>
                          </m:r>
                        </m:e>
                      </m:d>
                      <m:r>
                        <a:rPr lang="en-US" sz="1900" b="0" i="1" smtClean="0">
                          <a:latin typeface="Cambria Math" panose="02040503050406030204" pitchFamily="18" charset="0"/>
                        </a:rPr>
                        <m:t>=0 </m:t>
                      </m:r>
                      <m:r>
                        <a:rPr lang="en-US" sz="1900" b="0" i="1" smtClean="0">
                          <a:latin typeface="Cambria Math" panose="02040503050406030204" pitchFamily="18" charset="0"/>
                        </a:rPr>
                        <m:t>𝑜𝑟</m:t>
                      </m:r>
                      <m:r>
                        <a:rPr lang="en-US" sz="1900" b="0" i="1" smtClean="0">
                          <a:latin typeface="Cambria Math" panose="02040503050406030204" pitchFamily="18" charset="0"/>
                        </a:rPr>
                        <m:t> </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𝑢</m:t>
                          </m:r>
                        </m:e>
                        <m:sup>
                          <m:r>
                            <a:rPr lang="en-US" sz="1900" b="0" i="1" smtClean="0">
                              <a:latin typeface="Cambria Math" panose="02040503050406030204" pitchFamily="18" charset="0"/>
                            </a:rPr>
                            <m:t>(0)</m:t>
                          </m:r>
                        </m:sup>
                      </m:sSup>
                      <m:r>
                        <a:rPr lang="en-US" sz="1900" b="0" i="1" smtClean="0">
                          <a:latin typeface="Cambria Math" panose="02040503050406030204" pitchFamily="18" charset="0"/>
                        </a:rPr>
                        <m:t>=−</m:t>
                      </m:r>
                      <m:r>
                        <a:rPr lang="en-US" sz="1900" b="0" i="1" smtClean="0">
                          <a:latin typeface="Cambria Math" panose="02040503050406030204" pitchFamily="18" charset="0"/>
                        </a:rPr>
                        <m:t>𝑔</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𝑥</m:t>
                          </m:r>
                        </m:e>
                      </m:d>
                      <m:r>
                        <a:rPr lang="en-US" sz="1900" b="0" i="1" smtClean="0">
                          <a:latin typeface="Cambria Math" panose="02040503050406030204" pitchFamily="18" charset="0"/>
                        </a:rPr>
                        <m:t>,  </m:t>
                      </m:r>
                      <m:r>
                        <a:rPr lang="en-US" sz="1900" b="0" i="1" smtClean="0">
                          <a:latin typeface="Cambria Math" panose="02040503050406030204" pitchFamily="18" charset="0"/>
                        </a:rPr>
                        <m:t>𝑥</m:t>
                      </m:r>
                      <m:r>
                        <a:rPr lang="en-US" sz="1900" b="0" i="1" smtClean="0">
                          <a:latin typeface="Cambria Math" panose="02040503050406030204" pitchFamily="18" charset="0"/>
                        </a:rPr>
                        <m:t>∈</m:t>
                      </m:r>
                      <m:r>
                        <m:rPr>
                          <m:sty m:val="p"/>
                        </m:rPr>
                        <a:rPr lang="en-US" sz="1900" b="0" i="0" smtClean="0">
                          <a:latin typeface="Cambria Math" panose="02040503050406030204" pitchFamily="18" charset="0"/>
                        </a:rPr>
                        <m:t>Γ</m:t>
                      </m:r>
                      <m:r>
                        <a:rPr lang="en-US" sz="1900" b="0" i="1" smtClean="0">
                          <a:latin typeface="Cambria Math" panose="02040503050406030204" pitchFamily="18" charset="0"/>
                        </a:rPr>
                        <m:t>[</m:t>
                      </m:r>
                      <m:r>
                        <a:rPr lang="en-US" sz="1900" b="0" i="1" smtClean="0">
                          <a:latin typeface="Cambria Math" panose="02040503050406030204" pitchFamily="18" charset="0"/>
                        </a:rPr>
                        <m:t>𝐺</m:t>
                      </m:r>
                      <m:r>
                        <a:rPr lang="en-US" sz="1900" b="0" i="1" smtClean="0">
                          <a:latin typeface="Cambria Math" panose="02040503050406030204" pitchFamily="18" charset="0"/>
                        </a:rPr>
                        <m:t>] </m:t>
                      </m:r>
                    </m:oMath>
                  </m:oMathPara>
                </a14:m>
                <a:endParaRPr lang="en-GB" sz="1900" dirty="0"/>
              </a:p>
            </p:txBody>
          </p:sp>
        </mc:Choice>
        <mc:Fallback>
          <p:sp>
            <p:nvSpPr>
              <p:cNvPr id="3" name="Content Placeholder 2">
                <a:extLst>
                  <a:ext uri="{FF2B5EF4-FFF2-40B4-BE49-F238E27FC236}">
                    <a16:creationId xmlns:a16="http://schemas.microsoft.com/office/drawing/2014/main" id="{51007DF0-1E55-E92C-694E-07D38F7087B7}"/>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483" t="-20000" b="-1493"/>
                </a:stretch>
              </a:blipFill>
            </p:spPr>
            <p:txBody>
              <a:bodyPr/>
              <a:lstStyle/>
              <a:p>
                <a:r>
                  <a:rPr lang="en-AT">
                    <a:noFill/>
                  </a:rPr>
                  <a:t> </a:t>
                </a:r>
              </a:p>
            </p:txBody>
          </p:sp>
        </mc:Fallback>
      </mc:AlternateContent>
    </p:spTree>
    <p:extLst>
      <p:ext uri="{BB962C8B-B14F-4D97-AF65-F5344CB8AC3E}">
        <p14:creationId xmlns:p14="http://schemas.microsoft.com/office/powerpoint/2010/main" val="1541952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6820D1-A52D-B6EF-7680-63640FC0A569}"/>
              </a:ext>
            </a:extLst>
          </p:cNvPr>
          <p:cNvSpPr>
            <a:spLocks noGrp="1"/>
          </p:cNvSpPr>
          <p:nvPr>
            <p:ph type="title"/>
          </p:nvPr>
        </p:nvSpPr>
        <p:spPr>
          <a:xfrm>
            <a:off x="838200" y="365125"/>
            <a:ext cx="10515600" cy="1325563"/>
          </a:xfrm>
        </p:spPr>
        <p:txBody>
          <a:bodyPr>
            <a:normAutofit/>
          </a:bodyPr>
          <a:lstStyle/>
          <a:p>
            <a:r>
              <a:rPr lang="en-AT" sz="5400"/>
              <a:t>WoSD - Observations</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E47271-EBEC-61B7-6E36-FFDD38BC2FA8}"/>
                  </a:ext>
                </a:extLst>
              </p:cNvPr>
              <p:cNvSpPr>
                <a:spLocks noGrp="1"/>
              </p:cNvSpPr>
              <p:nvPr>
                <p:ph idx="1"/>
              </p:nvPr>
            </p:nvSpPr>
            <p:spPr>
              <a:xfrm>
                <a:off x="838200" y="1929384"/>
                <a:ext cx="10515600" cy="4251960"/>
              </a:xfrm>
            </p:spPr>
            <p:txBody>
              <a:bodyPr>
                <a:normAutofit/>
              </a:bodyPr>
              <a:lstStyle/>
              <a:p>
                <a:r>
                  <a:rPr lang="en-GB" sz="2200" dirty="0"/>
                  <a:t>An unbiased estimator for each subdomain is unbiased on the entire domain</a:t>
                </a:r>
                <a:endParaRPr lang="en-GB" sz="2200" dirty="0">
                  <a:ea typeface="Calibri"/>
                  <a:cs typeface="Calibri"/>
                </a:endParaRPr>
              </a:p>
              <a:p>
                <a:r>
                  <a:rPr lang="en-GB" sz="2200" dirty="0"/>
                  <a:t>Using </a:t>
                </a:r>
                <a:r>
                  <a:rPr lang="en-GB" sz="2200" dirty="0" err="1"/>
                  <a:t>WoSD</a:t>
                </a:r>
                <a:r>
                  <a:rPr lang="en-GB" sz="2200" dirty="0"/>
                  <a:t> to sample to the exit point of </a:t>
                </a:r>
                <a14:m>
                  <m:oMath xmlns:m="http://schemas.openxmlformats.org/officeDocument/2006/math">
                    <m:r>
                      <a:rPr lang="en-US" sz="2400" b="0" i="1" smtClean="0">
                        <a:latin typeface="Cambria Math" panose="02040503050406030204" pitchFamily="18" charset="0"/>
                      </a:rPr>
                      <m:t>𝐺</m:t>
                    </m:r>
                  </m:oMath>
                </a14:m>
                <a:r>
                  <a:rPr lang="en-GB" sz="2200" dirty="0"/>
                  <a:t> has the same properties as an estimate based on direct simulation of the exit point</a:t>
                </a:r>
                <a:endParaRPr lang="en-GB" sz="2200" dirty="0">
                  <a:ea typeface="Calibri"/>
                  <a:cs typeface="Calibri"/>
                </a:endParaRPr>
              </a:p>
              <a:p>
                <a:r>
                  <a:rPr lang="en-GB" sz="2200" dirty="0"/>
                  <a:t>For a sphere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𝑆</m:t>
                        </m:r>
                      </m:e>
                      <m:sub>
                        <m:r>
                          <a:rPr lang="en-US" sz="2200" b="0" i="1" smtClean="0">
                            <a:latin typeface="Cambria Math" panose="02040503050406030204" pitchFamily="18" charset="0"/>
                          </a:rPr>
                          <m:t>𝑥</m:t>
                        </m:r>
                      </m:sub>
                    </m:sSub>
                  </m:oMath>
                </a14:m>
                <a:r>
                  <a:rPr lang="en-GB" sz="2200" dirty="0"/>
                  <a:t>, </a:t>
                </a:r>
                <a:r>
                  <a:rPr lang="en-GB" sz="2200" dirty="0" err="1"/>
                  <a:t>centered</a:t>
                </a:r>
                <a:r>
                  <a:rPr lang="en-GB" sz="2200" dirty="0"/>
                  <a:t>  at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𝑐</m:t>
                        </m:r>
                      </m:sub>
                    </m:sSub>
                  </m:oMath>
                </a14:m>
                <a:r>
                  <a:rPr lang="en-GB" sz="2200" dirty="0"/>
                  <a:t> with radius of </a:t>
                </a:r>
                <a14:m>
                  <m:oMath xmlns:m="http://schemas.openxmlformats.org/officeDocument/2006/math">
                    <m:r>
                      <a:rPr lang="en-US" sz="2200" b="0" i="1" smtClean="0">
                        <a:latin typeface="Cambria Math" panose="02040503050406030204" pitchFamily="18" charset="0"/>
                      </a:rPr>
                      <m:t>𝑟</m:t>
                    </m:r>
                  </m:oMath>
                </a14:m>
                <a:r>
                  <a:rPr lang="en-GB" sz="2200" dirty="0"/>
                  <a:t>, we have Poisson’s formula for a function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𝐿</m:t>
                        </m:r>
                      </m:sub>
                    </m:sSub>
                  </m:oMath>
                </a14:m>
                <a:r>
                  <a:rPr lang="en-GB" sz="2200" dirty="0"/>
                  <a:t>, which satisfies the Laplace equation at every point </a:t>
                </a:r>
                <a14:m>
                  <m:oMath xmlns:m="http://schemas.openxmlformats.org/officeDocument/2006/math">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𝑆</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 </m:t>
                        </m:r>
                        <m:r>
                          <a:rPr lang="en-US" sz="2200" b="0" i="1" smtClean="0">
                            <a:latin typeface="Cambria Math" panose="02040503050406030204" pitchFamily="18" charset="0"/>
                          </a:rPr>
                          <m:t>𝑟</m:t>
                        </m:r>
                      </m:e>
                    </m:d>
                  </m:oMath>
                </a14:m>
                <a:r>
                  <a:rPr lang="en-GB" sz="2200" dirty="0"/>
                  <a:t>:</a:t>
                </a:r>
                <a:endParaRPr lang="en-GB" sz="2200" dirty="0">
                  <a:ea typeface="Calibri"/>
                  <a:cs typeface="Calibri"/>
                </a:endParaRP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𝐿</m:t>
                          </m:r>
                        </m:sub>
                      </m:sSub>
                      <m:d>
                        <m:dPr>
                          <m:ctrlPr>
                            <a:rPr lang="en-US" sz="2200" b="0" i="1" smtClean="0">
                              <a:latin typeface="Cambria Math" panose="02040503050406030204" pitchFamily="18" charset="0"/>
                            </a:rPr>
                          </m:ctrlPr>
                        </m:dPr>
                        <m:e>
                          <m:r>
                            <m:rPr>
                              <m:sty m:val="p"/>
                            </m:rPr>
                            <a:rPr lang="en-US" sz="2200" b="0" i="0" smtClean="0">
                              <a:latin typeface="Cambria Math" panose="02040503050406030204" pitchFamily="18" charset="0"/>
                            </a:rPr>
                            <m:t>x</m:t>
                          </m:r>
                        </m:e>
                      </m:d>
                      <m:r>
                        <a:rPr lang="en-US" sz="2200" b="0" i="0" smtClean="0">
                          <a:latin typeface="Cambria Math" panose="02040503050406030204" pitchFamily="18" charset="0"/>
                        </a:rPr>
                        <m:t>=</m:t>
                      </m:r>
                      <m:nary>
                        <m:naryPr>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𝑆</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m:rPr>
                                      <m:brk m:alnAt="7"/>
                                    </m:rPr>
                                    <a:rPr lang="en-US" sz="2200" b="0" i="1" smtClean="0">
                                      <a:latin typeface="Cambria Math" panose="02040503050406030204" pitchFamily="18" charset="0"/>
                                    </a:rPr>
                                    <m:t>𝑥</m:t>
                                  </m:r>
                                </m:e>
                                <m:sub>
                                  <m:r>
                                    <m:rPr>
                                      <m:brk m:alnAt="7"/>
                                    </m:rPr>
                                    <a:rPr lang="en-US" sz="2200" b="0" i="1" smtClean="0">
                                      <a:latin typeface="Cambria Math" panose="02040503050406030204" pitchFamily="18" charset="0"/>
                                    </a:rPr>
                                    <m:t>𝑐</m:t>
                                  </m:r>
                                </m:sub>
                              </m:sSub>
                              <m:r>
                                <m:rPr>
                                  <m:brk m:alnAt="7"/>
                                </m:rPr>
                                <a:rPr lang="en-US" sz="2200" b="0" i="1" smtClean="0">
                                  <a:latin typeface="Cambria Math" panose="02040503050406030204" pitchFamily="18" charset="0"/>
                                </a:rPr>
                                <m:t>,</m:t>
                              </m:r>
                              <m:r>
                                <a:rPr lang="en-US" sz="2200" b="0" i="1" smtClean="0">
                                  <a:latin typeface="Cambria Math" panose="02040503050406030204" pitchFamily="18" charset="0"/>
                                </a:rPr>
                                <m:t> </m:t>
                              </m:r>
                              <m:r>
                                <a:rPr lang="en-US" sz="2200" b="0" i="1" smtClean="0">
                                  <a:latin typeface="Cambria Math" panose="02040503050406030204" pitchFamily="18" charset="0"/>
                                </a:rPr>
                                <m:t>𝑟</m:t>
                              </m:r>
                            </m:e>
                          </m:d>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𝑝</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𝑦</m:t>
                              </m:r>
                            </m:e>
                          </m:d>
                          <m:r>
                            <a:rPr lang="en-US" sz="2200" b="0" i="1" smtClean="0">
                              <a:latin typeface="Cambria Math" panose="02040503050406030204" pitchFamily="18" charset="0"/>
                            </a:rPr>
                            <m:t> </m:t>
                          </m:r>
                          <m:r>
                            <a:rPr lang="en-US" sz="2200" b="0" i="1" smtClean="0">
                              <a:latin typeface="Cambria Math" panose="02040503050406030204" pitchFamily="18" charset="0"/>
                            </a:rPr>
                            <m:t>𝑢</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d>
                          <m:r>
                            <a:rPr lang="en-US" sz="2200" b="0" i="1" smtClean="0">
                              <a:latin typeface="Cambria Math" panose="02040503050406030204" pitchFamily="18" charset="0"/>
                            </a:rPr>
                            <m:t> </m:t>
                          </m:r>
                          <m:r>
                            <a:rPr lang="en-US" sz="2200" b="0" i="1" smtClean="0">
                              <a:latin typeface="Cambria Math" panose="02040503050406030204" pitchFamily="18" charset="0"/>
                            </a:rPr>
                            <m:t>𝑑</m:t>
                          </m:r>
                          <m:r>
                            <a:rPr lang="en-US" sz="2200" b="0" i="1" smtClean="0">
                              <a:latin typeface="Cambria Math" panose="02040503050406030204" pitchFamily="18" charset="0"/>
                            </a:rPr>
                            <m:t>𝜎</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d>
                        </m:e>
                      </m:nary>
                    </m:oMath>
                  </m:oMathPara>
                </a14:m>
                <a:endParaRPr lang="en-GB" sz="2200" dirty="0"/>
              </a:p>
              <a:p>
                <a:r>
                  <a:rPr lang="en-GB" sz="2200" dirty="0"/>
                  <a:t>where the Poisson kernel is</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𝑝</m:t>
                          </m:r>
                        </m:sub>
                      </m:sSub>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𝑦</m:t>
                          </m:r>
                        </m:e>
                      </m:d>
                      <m:r>
                        <a:rPr lang="en-US" sz="2200" b="0" i="1" smtClean="0">
                          <a:latin typeface="Cambria Math" panose="02040503050406030204" pitchFamily="18" charset="0"/>
                          <a:ea typeface="Cambria Math" panose="02040503050406030204" pitchFamily="18" charset="0"/>
                        </a:rPr>
                        <m:t>= </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 4 </m:t>
                          </m:r>
                          <m:r>
                            <a:rPr lang="en-US" sz="2200" b="0" i="1" smtClean="0">
                              <a:latin typeface="Cambria Math" panose="02040503050406030204" pitchFamily="18" charset="0"/>
                              <a:ea typeface="Cambria Math" panose="02040503050406030204" pitchFamily="18" charset="0"/>
                            </a:rPr>
                            <m:t>𝜋</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𝑟</m:t>
                          </m:r>
                          <m:r>
                            <a:rPr lang="en-US" sz="2200" b="0" i="1" smtClean="0">
                              <a:latin typeface="Cambria Math" panose="02040503050406030204" pitchFamily="18" charset="0"/>
                              <a:ea typeface="Cambria Math" panose="02040503050406030204" pitchFamily="18" charset="0"/>
                            </a:rPr>
                            <m:t> </m:t>
                          </m:r>
                        </m:den>
                      </m:f>
                      <m:f>
                        <m:fPr>
                          <m:ctrlPr>
                            <a:rPr lang="en-US" sz="2200" b="0" i="1" smtClean="0">
                              <a:latin typeface="Cambria Math" panose="02040503050406030204" pitchFamily="18" charset="0"/>
                              <a:ea typeface="Cambria Math" panose="02040503050406030204" pitchFamily="18" charset="0"/>
                            </a:rPr>
                          </m:ctrlPr>
                        </m:fPr>
                        <m:num>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𝑟</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2</m:t>
                                      </m:r>
                                    </m:sub>
                                  </m:sSub>
                                </m:e>
                              </m:d>
                            </m:e>
                            <m:sup>
                              <m:r>
                                <a:rPr lang="en-US" sz="2200" b="0" i="1" smtClean="0">
                                  <a:latin typeface="Cambria Math" panose="02040503050406030204" pitchFamily="18" charset="0"/>
                                  <a:ea typeface="Cambria Math" panose="02040503050406030204" pitchFamily="18" charset="0"/>
                                </a:rPr>
                                <m:t>2</m:t>
                              </m:r>
                            </m:sup>
                          </m:sSup>
                        </m:num>
                        <m:den>
                          <m:sSup>
                            <m:sSupPr>
                              <m:ctrlPr>
                                <a:rPr lang="en-US" sz="2200" b="0" i="1" smtClean="0">
                                  <a:latin typeface="Cambria Math" panose="02040503050406030204" pitchFamily="18" charset="0"/>
                                  <a:ea typeface="Cambria Math" panose="02040503050406030204" pitchFamily="18" charset="0"/>
                                </a:rPr>
                              </m:ctrlPr>
                            </m:sSupPr>
                            <m:e>
                              <m:d>
                                <m:dPr>
                                  <m:begChr m:val="|"/>
                                  <m:endChr m:val="|"/>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𝑦</m:t>
                                  </m:r>
                                </m:e>
                              </m:d>
                            </m:e>
                            <m:sup>
                              <m:r>
                                <a:rPr lang="en-US" sz="2200" b="0" i="1" smtClean="0">
                                  <a:latin typeface="Cambria Math" panose="02040503050406030204" pitchFamily="18" charset="0"/>
                                  <a:ea typeface="Cambria Math" panose="02040503050406030204" pitchFamily="18" charset="0"/>
                                </a:rPr>
                                <m:t>4</m:t>
                              </m:r>
                            </m:sup>
                          </m:sSup>
                        </m:den>
                      </m:f>
                    </m:oMath>
                  </m:oMathPara>
                </a14:m>
                <a:endParaRPr lang="en-GB" sz="2200" dirty="0">
                  <a:ea typeface="Calibri"/>
                  <a:cs typeface="Calibri"/>
                </a:endParaRPr>
              </a:p>
            </p:txBody>
          </p:sp>
        </mc:Choice>
        <mc:Fallback>
          <p:sp>
            <p:nvSpPr>
              <p:cNvPr id="3" name="Content Placeholder 2">
                <a:extLst>
                  <a:ext uri="{FF2B5EF4-FFF2-40B4-BE49-F238E27FC236}">
                    <a16:creationId xmlns:a16="http://schemas.microsoft.com/office/drawing/2014/main" id="{1BE47271-EBEC-61B7-6E36-FFDD38BC2FA8}"/>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24" t="-2090" r="-1206" b="-5970"/>
                </a:stretch>
              </a:blipFill>
            </p:spPr>
            <p:txBody>
              <a:bodyPr/>
              <a:lstStyle/>
              <a:p>
                <a:r>
                  <a:rPr lang="en-AT">
                    <a:noFill/>
                  </a:rPr>
                  <a:t> </a:t>
                </a:r>
              </a:p>
            </p:txBody>
          </p:sp>
        </mc:Fallback>
      </mc:AlternateContent>
    </p:spTree>
    <p:extLst>
      <p:ext uri="{BB962C8B-B14F-4D97-AF65-F5344CB8AC3E}">
        <p14:creationId xmlns:p14="http://schemas.microsoft.com/office/powerpoint/2010/main" val="6316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FB26C1AA-CC7A-2D12-D2C3-60F686B2FFD6}"/>
              </a:ext>
            </a:extLst>
          </p:cNvPr>
          <p:cNvSpPr>
            <a:spLocks noGrp="1"/>
          </p:cNvSpPr>
          <p:nvPr>
            <p:ph type="title"/>
          </p:nvPr>
        </p:nvSpPr>
        <p:spPr>
          <a:xfrm>
            <a:off x="838200" y="643467"/>
            <a:ext cx="2951205" cy="5571066"/>
          </a:xfrm>
        </p:spPr>
        <p:txBody>
          <a:bodyPr>
            <a:normAutofit/>
          </a:bodyPr>
          <a:lstStyle/>
          <a:p>
            <a:r>
              <a:rPr lang="en-AT">
                <a:solidFill>
                  <a:srgbClr val="FFFFFF"/>
                </a:solidFill>
              </a:rPr>
              <a:t>Topics</a:t>
            </a:r>
          </a:p>
        </p:txBody>
      </p:sp>
      <p:graphicFrame>
        <p:nvGraphicFramePr>
          <p:cNvPr id="5" name="Content Placeholder 2">
            <a:extLst>
              <a:ext uri="{FF2B5EF4-FFF2-40B4-BE49-F238E27FC236}">
                <a16:creationId xmlns:a16="http://schemas.microsoft.com/office/drawing/2014/main" id="{24BAF855-9B41-339A-5C60-8724BEC487B9}"/>
              </a:ext>
            </a:extLst>
          </p:cNvPr>
          <p:cNvGraphicFramePr>
            <a:graphicFrameLocks noGrp="1"/>
          </p:cNvGraphicFramePr>
          <p:nvPr>
            <p:ph idx="1"/>
            <p:extLst>
              <p:ext uri="{D42A27DB-BD31-4B8C-83A1-F6EECF244321}">
                <p14:modId xmlns:p14="http://schemas.microsoft.com/office/powerpoint/2010/main" val="3943200276"/>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8568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5EBAB-9F62-C249-9F22-431E529B2795}"/>
              </a:ext>
            </a:extLst>
          </p:cNvPr>
          <p:cNvSpPr>
            <a:spLocks noGrp="1"/>
          </p:cNvSpPr>
          <p:nvPr>
            <p:ph type="title"/>
          </p:nvPr>
        </p:nvSpPr>
        <p:spPr>
          <a:xfrm>
            <a:off x="838200" y="365125"/>
            <a:ext cx="10515600" cy="1325563"/>
          </a:xfrm>
        </p:spPr>
        <p:txBody>
          <a:bodyPr>
            <a:normAutofit/>
          </a:bodyPr>
          <a:lstStyle/>
          <a:p>
            <a:r>
              <a:rPr lang="en-AT" sz="5000"/>
              <a:t>The Algorithm – Sharp Restart in WoSD</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44EF5F-3BC2-8EE5-B6AE-23F7FD765DD0}"/>
              </a:ext>
            </a:extLst>
          </p:cNvPr>
          <p:cNvSpPr>
            <a:spLocks noGrp="1"/>
          </p:cNvSpPr>
          <p:nvPr>
            <p:ph idx="1"/>
          </p:nvPr>
        </p:nvSpPr>
        <p:spPr>
          <a:xfrm>
            <a:off x="838200" y="1929384"/>
            <a:ext cx="10515600" cy="4251960"/>
          </a:xfrm>
        </p:spPr>
        <p:txBody>
          <a:bodyPr>
            <a:normAutofit/>
          </a:bodyPr>
          <a:lstStyle/>
          <a:p>
            <a:r>
              <a:rPr lang="en-AT" sz="2200" dirty="0"/>
              <a:t>Some walks become entrapped in the geometry which leads the walker to oscillate between two atoms</a:t>
            </a:r>
          </a:p>
          <a:p>
            <a:r>
              <a:rPr lang="en-AT" sz="2200" dirty="0"/>
              <a:t>Entrapment happens due to low connectivity at any given point in the molecule and the bias of the Poisson kernel to sample towards points near the current walker´s position</a:t>
            </a:r>
            <a:endParaRPr lang="en-AT" sz="2200" dirty="0">
              <a:ea typeface="Calibri"/>
              <a:cs typeface="Calibri"/>
            </a:endParaRPr>
          </a:p>
          <a:p>
            <a:r>
              <a:rPr lang="en-AT" sz="2200" dirty="0"/>
              <a:t>Sharp restart is essential to make parallel version of the code run more efficiently</a:t>
            </a:r>
            <a:endParaRPr lang="en-AT" sz="2200" dirty="0">
              <a:ea typeface="Calibri"/>
              <a:cs typeface="Calibri"/>
            </a:endParaRPr>
          </a:p>
          <a:p>
            <a:r>
              <a:rPr lang="en-AT" sz="2200" dirty="0"/>
              <a:t>Specific implementation is based on research regarding first passage under restart (FPUR)</a:t>
            </a:r>
            <a:endParaRPr lang="en-AT" sz="2200" dirty="0">
              <a:cs typeface="Calibri"/>
            </a:endParaRPr>
          </a:p>
          <a:p>
            <a:pPr lvl="1"/>
            <a:r>
              <a:rPr lang="en-GB" sz="1800" dirty="0"/>
              <a:t>Best runtime is achieved by implementing a sharp restart point after a non-random number of steps</a:t>
            </a:r>
            <a:endParaRPr lang="en-AT" sz="1800" dirty="0"/>
          </a:p>
        </p:txBody>
      </p:sp>
    </p:spTree>
    <p:extLst>
      <p:ext uri="{BB962C8B-B14F-4D97-AF65-F5344CB8AC3E}">
        <p14:creationId xmlns:p14="http://schemas.microsoft.com/office/powerpoint/2010/main" val="158080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3BAB6-4327-6537-E3B4-394A888F553D}"/>
              </a:ext>
            </a:extLst>
          </p:cNvPr>
          <p:cNvSpPr>
            <a:spLocks noGrp="1"/>
          </p:cNvSpPr>
          <p:nvPr>
            <p:ph type="title"/>
          </p:nvPr>
        </p:nvSpPr>
        <p:spPr>
          <a:xfrm>
            <a:off x="838200" y="365125"/>
            <a:ext cx="10515600" cy="1325563"/>
          </a:xfrm>
        </p:spPr>
        <p:txBody>
          <a:bodyPr>
            <a:normAutofit/>
          </a:bodyPr>
          <a:lstStyle/>
          <a:p>
            <a:r>
              <a:rPr lang="en-AT" sz="5000"/>
              <a:t>The Algorithm – Sharp Restart in WoSD</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5446AC-229E-CEF1-97ED-64CB3FB9043C}"/>
                  </a:ext>
                </a:extLst>
              </p:cNvPr>
              <p:cNvSpPr>
                <a:spLocks noGrp="1"/>
              </p:cNvSpPr>
              <p:nvPr>
                <p:ph idx="1"/>
              </p:nvPr>
            </p:nvSpPr>
            <p:spPr>
              <a:xfrm>
                <a:off x="838200" y="1929384"/>
                <a:ext cx="10515600" cy="4251960"/>
              </a:xfrm>
            </p:spPr>
            <p:txBody>
              <a:bodyPr>
                <a:normAutofit/>
              </a:bodyPr>
              <a:lstStyle/>
              <a:p>
                <a:r>
                  <a:rPr lang="en-GB" sz="2200" dirty="0"/>
                  <a:t>WoSD sharp restart refers to restarting a portion of the algorithm after a non-random number of steps </a:t>
                </a:r>
                <a14:m>
                  <m:oMath xmlns:m="http://schemas.openxmlformats.org/officeDocument/2006/math">
                    <m:r>
                      <a:rPr lang="en-US" sz="2200" b="0" i="1" smtClean="0">
                        <a:latin typeface="Cambria Math" panose="02040503050406030204" pitchFamily="18" charset="0"/>
                      </a:rPr>
                      <m:t>𝑅</m:t>
                    </m:r>
                  </m:oMath>
                </a14:m>
                <a:endParaRPr lang="en-GB" sz="2200" dirty="0"/>
              </a:p>
              <a:p>
                <a:r>
                  <a:rPr lang="en-GB" sz="2200" dirty="0"/>
                  <a:t>Restarting the algorithm did not significantly change the result of the calculation, which is true for larger values of </a:t>
                </a:r>
                <a14:m>
                  <m:oMath xmlns:m="http://schemas.openxmlformats.org/officeDocument/2006/math">
                    <m:r>
                      <a:rPr lang="en-US" sz="2200" b="0" i="1" smtClean="0">
                        <a:latin typeface="Cambria Math" panose="02040503050406030204" pitchFamily="18" charset="0"/>
                      </a:rPr>
                      <m:t>𝑅</m:t>
                    </m:r>
                  </m:oMath>
                </a14:m>
                <a:endParaRPr lang="en-AT" sz="2200" dirty="0"/>
              </a:p>
              <a:p>
                <a:r>
                  <a:rPr lang="en-AT" sz="2200" dirty="0"/>
                  <a:t>Smaller</a:t>
                </a:r>
                <a:r>
                  <a:rPr lang="en-GB" sz="2200" dirty="0"/>
                  <a:t> values for </a:t>
                </a:r>
                <a14:m>
                  <m:oMath xmlns:m="http://schemas.openxmlformats.org/officeDocument/2006/math">
                    <m:r>
                      <a:rPr lang="en-US" sz="2200" b="0" i="1" smtClean="0">
                        <a:latin typeface="Cambria Math" panose="02040503050406030204" pitchFamily="18" charset="0"/>
                      </a:rPr>
                      <m:t>𝑅</m:t>
                    </m:r>
                  </m:oMath>
                </a14:m>
                <a:r>
                  <a:rPr lang="en-GB" sz="2200" dirty="0"/>
                  <a:t> more likely to bias the estimate, but reduce the overall runtime of the algorithm</a:t>
                </a:r>
                <a:endParaRPr lang="en-GB" sz="2200" dirty="0">
                  <a:ea typeface="Calibri"/>
                  <a:cs typeface="Calibri"/>
                </a:endParaRPr>
              </a:p>
              <a:p>
                <a:r>
                  <a:rPr lang="en-GB" sz="2200" dirty="0"/>
                  <a:t>Two different approaches to choose </a:t>
                </a:r>
                <a14:m>
                  <m:oMath xmlns:m="http://schemas.openxmlformats.org/officeDocument/2006/math">
                    <m:r>
                      <a:rPr lang="en-US" sz="2200" b="0" i="1" smtClean="0">
                        <a:latin typeface="Cambria Math" panose="02040503050406030204" pitchFamily="18" charset="0"/>
                      </a:rPr>
                      <m:t>𝑅</m:t>
                    </m:r>
                  </m:oMath>
                </a14:m>
                <a:r>
                  <a:rPr lang="en-GB" sz="2200" dirty="0"/>
                  <a:t>:</a:t>
                </a:r>
                <a:endParaRPr lang="en-AT" sz="2200" dirty="0"/>
              </a:p>
              <a:p>
                <a:pPr lvl="1">
                  <a:buFont typeface="Courier New" panose="020B0604020202020204" pitchFamily="34" charset="0"/>
                  <a:buChar char="o"/>
                </a:pPr>
                <a:r>
                  <a:rPr lang="en-GB" sz="2200" dirty="0"/>
                  <a:t>One Larger Restart Point of 10,000,000</a:t>
                </a:r>
                <a:endParaRPr lang="en-AT" sz="2200" dirty="0"/>
              </a:p>
              <a:p>
                <a:pPr lvl="1">
                  <a:buFont typeface="Courier New" panose="020B0604020202020204" pitchFamily="34" charset="0"/>
                  <a:buChar char="o"/>
                </a:pPr>
                <a:r>
                  <a:rPr lang="en-GB" sz="2200" dirty="0"/>
                  <a:t>Calculated Restart Point (based on linear model)</a:t>
                </a:r>
                <a:endParaRPr lang="en-GB" sz="2200" dirty="0">
                  <a:ea typeface="Calibri"/>
                  <a:cs typeface="Calibri"/>
                </a:endParaRPr>
              </a:p>
            </p:txBody>
          </p:sp>
        </mc:Choice>
        <mc:Fallback>
          <p:sp>
            <p:nvSpPr>
              <p:cNvPr id="3" name="Content Placeholder 2">
                <a:extLst>
                  <a:ext uri="{FF2B5EF4-FFF2-40B4-BE49-F238E27FC236}">
                    <a16:creationId xmlns:a16="http://schemas.microsoft.com/office/drawing/2014/main" id="{5F5446AC-229E-CEF1-97ED-64CB3FB9043C}"/>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3"/>
                <a:stretch>
                  <a:fillRect l="-724" t="-2090"/>
                </a:stretch>
              </a:blipFill>
            </p:spPr>
            <p:txBody>
              <a:bodyPr/>
              <a:lstStyle/>
              <a:p>
                <a:r>
                  <a:rPr lang="en-AT">
                    <a:noFill/>
                  </a:rPr>
                  <a:t> </a:t>
                </a:r>
              </a:p>
            </p:txBody>
          </p:sp>
        </mc:Fallback>
      </mc:AlternateContent>
    </p:spTree>
    <p:extLst>
      <p:ext uri="{BB962C8B-B14F-4D97-AF65-F5344CB8AC3E}">
        <p14:creationId xmlns:p14="http://schemas.microsoft.com/office/powerpoint/2010/main" val="280918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58D327A-DA8D-D7DC-5EFA-C917491AE7CE}"/>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The Algorithm – WoSD steps</a:t>
            </a:r>
          </a:p>
        </p:txBody>
      </p:sp>
      <p:pic>
        <p:nvPicPr>
          <p:cNvPr id="5" name="Content Placeholder 4">
            <a:extLst>
              <a:ext uri="{FF2B5EF4-FFF2-40B4-BE49-F238E27FC236}">
                <a16:creationId xmlns:a16="http://schemas.microsoft.com/office/drawing/2014/main" id="{DB5B234A-5856-4BDC-07A8-BCD0E4108BD2}"/>
              </a:ext>
            </a:extLst>
          </p:cNvPr>
          <p:cNvPicPr>
            <a:picLocks noGrp="1" noChangeAspect="1"/>
          </p:cNvPicPr>
          <p:nvPr>
            <p:ph idx="1"/>
          </p:nvPr>
        </p:nvPicPr>
        <p:blipFill>
          <a:blip r:embed="rId3"/>
          <a:stretch>
            <a:fillRect/>
          </a:stretch>
        </p:blipFill>
        <p:spPr>
          <a:xfrm>
            <a:off x="705972" y="2131134"/>
            <a:ext cx="10768181" cy="4011147"/>
          </a:xfrm>
          <a:prstGeom prst="rect">
            <a:avLst/>
          </a:prstGeom>
        </p:spPr>
      </p:pic>
      <p:sp>
        <p:nvSpPr>
          <p:cNvPr id="21" name="Freeform: Shape 2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65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B90EE-8B05-AA19-5B75-4FA3B01C0959}"/>
              </a:ext>
            </a:extLst>
          </p:cNvPr>
          <p:cNvSpPr>
            <a:spLocks noGrp="1"/>
          </p:cNvSpPr>
          <p:nvPr>
            <p:ph type="title"/>
          </p:nvPr>
        </p:nvSpPr>
        <p:spPr>
          <a:xfrm>
            <a:off x="686834" y="1153572"/>
            <a:ext cx="3200400" cy="4461163"/>
          </a:xfrm>
        </p:spPr>
        <p:txBody>
          <a:bodyPr>
            <a:normAutofit/>
          </a:bodyPr>
          <a:lstStyle/>
          <a:p>
            <a:r>
              <a:rPr lang="en-AT">
                <a:solidFill>
                  <a:srgbClr val="FFFFFF"/>
                </a:solidFill>
              </a:rPr>
              <a:t>The algorithm – WoSD Steps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33F96F-89FF-8E5E-125E-B8F3254EB83C}"/>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GB" sz="2000" dirty="0"/>
                  <a:t>Choose a point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x</m:t>
                        </m:r>
                      </m:e>
                      <m:sub>
                        <m:r>
                          <m:rPr>
                            <m:sty m:val="p"/>
                          </m:rPr>
                          <a:rPr lang="en-US" sz="2000" b="0" i="0" smtClean="0">
                            <a:latin typeface="Cambria Math" panose="02040503050406030204" pitchFamily="18" charset="0"/>
                          </a:rPr>
                          <m:t>m</m:t>
                        </m:r>
                      </m:sub>
                    </m:sSub>
                    <m:r>
                      <a:rPr lang="en-US" sz="2000" b="0" i="0"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i="1">
                                <a:latin typeface="Cambria Math" panose="02040503050406030204" pitchFamily="18" charset="0"/>
                              </a:rPr>
                              <m:t>0</m:t>
                            </m:r>
                          </m:e>
                        </m:d>
                      </m:sup>
                    </m:sSubSup>
                  </m:oMath>
                </a14:m>
                <a:r>
                  <a:rPr lang="en-GB" sz="2000" dirty="0"/>
                  <a:t> at the </a:t>
                </a:r>
                <a:r>
                  <a:rPr lang="en-GB" sz="2000" dirty="0" err="1"/>
                  <a:t>center</a:t>
                </a:r>
                <a:r>
                  <a:rPr lang="en-GB" sz="2000" dirty="0"/>
                  <a:t> of sphere</a:t>
                </a:r>
                <a:r>
                  <a:rPr lang="en-US" sz="2000" b="0" dirty="0"/>
                  <a:t> </a:t>
                </a: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𝑚</m:t>
                            </m:r>
                          </m:sub>
                        </m:sSub>
                      </m:e>
                    </m:d>
                  </m:oMath>
                </a14:m>
                <a:r>
                  <a:rPr lang="en-GB" sz="2000" dirty="0"/>
                  <a:t>.</a:t>
                </a:r>
              </a:p>
              <a:p>
                <a:pPr marL="514350" indent="-514350">
                  <a:buFont typeface="+mj-lt"/>
                  <a:buAutoNum type="arabicPeriod"/>
                </a:pPr>
                <a:r>
                  <a:rPr lang="en-GB" sz="2000" dirty="0"/>
                  <a:t>Generate a series of points </a:t>
                </a:r>
                <a14:m>
                  <m:oMath xmlns:m="http://schemas.openxmlformats.org/officeDocument/2006/math">
                    <m:r>
                      <m:rPr>
                        <m:lit/>
                      </m:rP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b="0" i="1" smtClean="0">
                                <a:latin typeface="Cambria Math" panose="02040503050406030204" pitchFamily="18" charset="0"/>
                              </a:rPr>
                              <m:t>1</m:t>
                            </m:r>
                          </m:e>
                        </m:d>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b="0" i="1" smtClean="0">
                                <a:latin typeface="Cambria Math" panose="02040503050406030204" pitchFamily="18" charset="0"/>
                              </a:rPr>
                              <m:t>2</m:t>
                            </m:r>
                          </m:e>
                        </m:d>
                      </m:sup>
                    </m:sSubSup>
                    <m:r>
                      <a:rPr lang="en-US" sz="2000" b="0" i="1" smtClean="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𝑚</m:t>
                                </m:r>
                              </m:sub>
                            </m:sSub>
                          </m:e>
                        </m:d>
                      </m:sup>
                    </m:sSubSup>
                    <m:r>
                      <m:rPr>
                        <m:lit/>
                      </m:rPr>
                      <a:rPr lang="en-US" sz="2000" b="0" i="1" smtClean="0">
                        <a:latin typeface="Cambria Math" panose="02040503050406030204" pitchFamily="18" charset="0"/>
                      </a:rPr>
                      <m:t>}</m:t>
                    </m:r>
                    <m:r>
                      <a:rPr lang="en-US" sz="2000" b="0" i="1" smtClean="0">
                        <a:latin typeface="Cambria Math" panose="02040503050406030204" pitchFamily="18" charset="0"/>
                      </a:rPr>
                      <m:t> </m:t>
                    </m:r>
                  </m:oMath>
                </a14:m>
                <a:endParaRPr lang="en-GB" sz="2000" dirty="0"/>
              </a:p>
              <a:p>
                <a:pPr marL="514350" indent="-514350">
                  <a:buFont typeface="+mj-lt"/>
                  <a:buAutoNum type="arabicPeriod"/>
                </a:pPr>
                <a:r>
                  <a:rPr lang="en-GB" sz="2000" dirty="0"/>
                  <a:t>At any step </a:t>
                </a:r>
                <a14:m>
                  <m:oMath xmlns:m="http://schemas.openxmlformats.org/officeDocument/2006/math">
                    <m:r>
                      <a:rPr lang="en-US" sz="2000" b="0" i="1" smtClean="0">
                        <a:latin typeface="Cambria Math" panose="02040503050406030204" pitchFamily="18" charset="0"/>
                      </a:rPr>
                      <m:t>𝑖</m:t>
                    </m:r>
                  </m:oMath>
                </a14:m>
                <a:r>
                  <a:rPr lang="en-GB" sz="2000" dirty="0"/>
                  <a:t> in the sequence, we have a point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bSup>
                  </m:oMath>
                </a14:m>
                <a:r>
                  <a:rPr lang="en-GB" sz="2000" dirty="0"/>
                  <a:t> inside a sphere </a:t>
                </a: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𝑗</m:t>
                            </m:r>
                          </m:sub>
                        </m:sSub>
                      </m:e>
                    </m:d>
                  </m:oMath>
                </a14:m>
                <a:r>
                  <a:rPr lang="en-GB" sz="2000" dirty="0"/>
                  <a:t> for some index </a:t>
                </a:r>
                <a14:m>
                  <m:oMath xmlns:m="http://schemas.openxmlformats.org/officeDocument/2006/math">
                    <m:r>
                      <a:rPr lang="en-US" sz="2000" b="0" i="1" smtClean="0">
                        <a:latin typeface="Cambria Math" panose="02040503050406030204" pitchFamily="18" charset="0"/>
                      </a:rPr>
                      <m:t>𝑗</m:t>
                    </m:r>
                  </m:oMath>
                </a14:m>
                <a:r>
                  <a:rPr lang="en-GB" sz="2000" dirty="0"/>
                  <a:t> and choose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b="0" i="1" smtClean="0">
                                <a:latin typeface="Cambria Math" panose="02040503050406030204" pitchFamily="18" charset="0"/>
                              </a:rPr>
                              <m:t>+1</m:t>
                            </m:r>
                          </m:e>
                        </m:d>
                      </m:sup>
                    </m:sSubSup>
                    <m:r>
                      <a:rPr lang="en-US" sz="2000" i="1">
                        <a:latin typeface="Cambria Math" panose="02040503050406030204" pitchFamily="18" charset="0"/>
                      </a:rPr>
                      <m:t> </m:t>
                    </m:r>
                  </m:oMath>
                </a14:m>
                <a:r>
                  <a:rPr lang="en-GB" sz="2000" dirty="0"/>
                  <a:t>randomly on the surface of the sphere </a:t>
                </a: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𝑗</m:t>
                            </m:r>
                          </m:sub>
                        </m:sSub>
                      </m:e>
                    </m:d>
                  </m:oMath>
                </a14:m>
                <a:endParaRPr lang="en-GB" sz="2000" dirty="0"/>
              </a:p>
              <a:p>
                <a:pPr marL="514350" indent="-514350">
                  <a:buFont typeface="+mj-lt"/>
                  <a:buAutoNum type="arabicPeriod"/>
                </a:pPr>
                <a:r>
                  <a:rPr lang="en-GB" sz="2000" dirty="0"/>
                  <a:t>If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bSup>
                    <m:r>
                      <a:rPr lang="en-US" sz="2000" b="0" i="1" smtClean="0">
                        <a:latin typeface="Cambria Math" panose="02040503050406030204" pitchFamily="18" charset="0"/>
                      </a:rPr>
                      <m:t> </m:t>
                    </m:r>
                  </m:oMath>
                </a14:m>
                <a:r>
                  <a:rPr lang="en-GB" sz="2000" dirty="0"/>
                  <a:t> is at the </a:t>
                </a:r>
                <a:r>
                  <a:rPr lang="en-GB" sz="2000" dirty="0" err="1"/>
                  <a:t>center</a:t>
                </a:r>
                <a:r>
                  <a:rPr lang="en-GB" sz="2000" dirty="0"/>
                  <a:t> of the sphere, then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b="0" i="1" smtClean="0">
                                <a:latin typeface="Cambria Math" panose="02040503050406030204" pitchFamily="18" charset="0"/>
                              </a:rPr>
                              <m:t>+1</m:t>
                            </m:r>
                          </m:e>
                        </m:d>
                      </m:sup>
                    </m:sSubSup>
                  </m:oMath>
                </a14:m>
                <a:r>
                  <a:rPr lang="en-GB" sz="2000" dirty="0"/>
                  <a:t> is chosen according to the isotropic distribution</a:t>
                </a:r>
              </a:p>
              <a:p>
                <a:pPr marL="514350" indent="-514350">
                  <a:buFont typeface="+mj-lt"/>
                  <a:buAutoNum type="arabicPeriod"/>
                </a:pPr>
                <a:r>
                  <a:rPr lang="en-GB" sz="2000" dirty="0"/>
                  <a:t>If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bSup>
                  </m:oMath>
                </a14:m>
                <a:r>
                  <a:rPr lang="en-GB" sz="2000" dirty="0"/>
                  <a:t> is not at the </a:t>
                </a:r>
                <a:r>
                  <a:rPr lang="en-GB" sz="2000" dirty="0" err="1"/>
                  <a:t>center</a:t>
                </a:r>
                <a:r>
                  <a:rPr lang="en-GB" sz="2000" dirty="0"/>
                  <a:t> of the sphere, then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+1</m:t>
                            </m:r>
                          </m:e>
                        </m:d>
                      </m:sup>
                    </m:sSubSup>
                    <m:r>
                      <a:rPr lang="en-US" sz="2000" b="0" i="1" smtClean="0">
                        <a:latin typeface="Cambria Math" panose="02040503050406030204" pitchFamily="18" charset="0"/>
                      </a:rPr>
                      <m:t> </m:t>
                    </m:r>
                  </m:oMath>
                </a14:m>
                <a:r>
                  <a:rPr lang="en-GB" sz="2000" dirty="0"/>
                  <a:t>is chosen according to the Poisson kernel density on the surface of the atom</a:t>
                </a:r>
              </a:p>
              <a:p>
                <a:pPr marL="514350" indent="-514350">
                  <a:buFont typeface="+mj-lt"/>
                  <a:buAutoNum type="arabicPeriod"/>
                </a:pPr>
                <a:r>
                  <a:rPr lang="en-GB" sz="2000" dirty="0"/>
                  <a:t>Following this procedure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bSup>
                  </m:oMath>
                </a14:m>
                <a:r>
                  <a:rPr lang="en-GB" sz="2000" dirty="0"/>
                  <a:t> is either on </a:t>
                </a:r>
                <a14:m>
                  <m:oMath xmlns:m="http://schemas.openxmlformats.org/officeDocument/2006/math">
                    <m:r>
                      <m:rPr>
                        <m:sty m:val="p"/>
                      </m:rPr>
                      <a:rPr lang="en-US" sz="2000" b="0" i="0" smtClean="0">
                        <a:latin typeface="Cambria Math" panose="02040503050406030204" pitchFamily="18" charset="0"/>
                      </a:rPr>
                      <m:t>Γ</m:t>
                    </m:r>
                    <m:d>
                      <m:dPr>
                        <m:begChr m:val="["/>
                        <m:endChr m:val="]"/>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G</m:t>
                        </m:r>
                      </m:e>
                    </m:d>
                  </m:oMath>
                </a14:m>
                <a:r>
                  <a:rPr lang="en-GB" sz="2000" dirty="0"/>
                  <a:t>, or inside at least one other sphere </a:t>
                </a: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𝑘</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𝑘</m:t>
                            </m:r>
                          </m:sub>
                        </m:sSub>
                      </m:e>
                    </m:d>
                  </m:oMath>
                </a14:m>
                <a:r>
                  <a:rPr lang="en-GB" sz="2000" dirty="0"/>
                  <a:t>, where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oMath>
                </a14:m>
                <a:endParaRPr lang="en-GB" sz="2000" dirty="0"/>
              </a:p>
              <a:p>
                <a:pPr marL="514350" indent="-514350">
                  <a:buFont typeface="+mj-lt"/>
                  <a:buAutoNum type="arabicPeriod"/>
                </a:pPr>
                <a:r>
                  <a:rPr lang="en-GB" sz="2000" dirty="0"/>
                  <a:t>If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𝑚</m:t>
                        </m:r>
                      </m:sub>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bSup>
                  </m:oMath>
                </a14:m>
                <a:r>
                  <a:rPr lang="en-GB" sz="2000" dirty="0"/>
                  <a:t> is on </a:t>
                </a:r>
                <a14:m>
                  <m:oMath xmlns:m="http://schemas.openxmlformats.org/officeDocument/2006/math">
                    <m:r>
                      <m:rPr>
                        <m:sty m:val="p"/>
                      </m:rPr>
                      <a:rPr lang="en-US" sz="2000" b="0" i="0" smtClean="0">
                        <a:latin typeface="Cambria Math" panose="02040503050406030204" pitchFamily="18" charset="0"/>
                      </a:rPr>
                      <m:t>Γ</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𝐺</m:t>
                        </m:r>
                      </m:e>
                    </m:d>
                  </m:oMath>
                </a14:m>
                <a:r>
                  <a:rPr lang="en-GB" sz="2000" dirty="0"/>
                  <a:t>, the algorithm is complete. Otherwise, Steps 5 should be repeated until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𝑚</m:t>
                        </m:r>
                      </m:sub>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bSup>
                  </m:oMath>
                </a14:m>
                <a:r>
                  <a:rPr lang="en-GB" sz="2000" dirty="0"/>
                  <a:t> is on </a:t>
                </a:r>
                <a14:m>
                  <m:oMath xmlns:m="http://schemas.openxmlformats.org/officeDocument/2006/math">
                    <m:r>
                      <m:rPr>
                        <m:sty m:val="p"/>
                      </m:rPr>
                      <a:rPr lang="en-US" sz="2000" b="0" i="0" smtClean="0">
                        <a:latin typeface="Cambria Math" panose="02040503050406030204" pitchFamily="18" charset="0"/>
                      </a:rPr>
                      <m:t>Γ</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𝐺</m:t>
                        </m:r>
                      </m:e>
                    </m:d>
                  </m:oMath>
                </a14:m>
                <a:endParaRPr lang="en-AT" sz="2000" dirty="0"/>
              </a:p>
            </p:txBody>
          </p:sp>
        </mc:Choice>
        <mc:Fallback>
          <p:sp>
            <p:nvSpPr>
              <p:cNvPr id="3" name="Content Placeholder 2">
                <a:extLst>
                  <a:ext uri="{FF2B5EF4-FFF2-40B4-BE49-F238E27FC236}">
                    <a16:creationId xmlns:a16="http://schemas.microsoft.com/office/drawing/2014/main" id="{DB33F96F-89FF-8E5E-125E-B8F3254EB83C}"/>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919" b="-1361"/>
                </a:stretch>
              </a:blipFill>
            </p:spPr>
            <p:txBody>
              <a:bodyPr/>
              <a:lstStyle/>
              <a:p>
                <a:r>
                  <a:rPr lang="en-AT">
                    <a:noFill/>
                  </a:rPr>
                  <a:t> </a:t>
                </a:r>
              </a:p>
            </p:txBody>
          </p:sp>
        </mc:Fallback>
      </mc:AlternateContent>
    </p:spTree>
    <p:extLst>
      <p:ext uri="{BB962C8B-B14F-4D97-AF65-F5344CB8AC3E}">
        <p14:creationId xmlns:p14="http://schemas.microsoft.com/office/powerpoint/2010/main" val="3137992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D2054-4145-BE53-58DE-1BC8DCCA88ED}"/>
              </a:ext>
            </a:extLst>
          </p:cNvPr>
          <p:cNvSpPr>
            <a:spLocks noGrp="1"/>
          </p:cNvSpPr>
          <p:nvPr>
            <p:ph type="title"/>
          </p:nvPr>
        </p:nvSpPr>
        <p:spPr>
          <a:xfrm>
            <a:off x="1171074" y="1396686"/>
            <a:ext cx="3240506" cy="4064628"/>
          </a:xfrm>
        </p:spPr>
        <p:txBody>
          <a:bodyPr>
            <a:normAutofit/>
          </a:bodyPr>
          <a:lstStyle/>
          <a:p>
            <a:r>
              <a:rPr lang="en-AT">
                <a:solidFill>
                  <a:srgbClr val="FFFFFF"/>
                </a:solidFill>
              </a:rPr>
              <a:t>Goal for this work</a:t>
            </a:r>
          </a:p>
        </p:txBody>
      </p:sp>
      <p:sp>
        <p:nvSpPr>
          <p:cNvPr id="17" name="Arc 1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D00EC4-F46A-61E5-2DB4-F259B14D7371}"/>
              </a:ext>
            </a:extLst>
          </p:cNvPr>
          <p:cNvSpPr>
            <a:spLocks noGrp="1"/>
          </p:cNvSpPr>
          <p:nvPr>
            <p:ph idx="1"/>
          </p:nvPr>
        </p:nvSpPr>
        <p:spPr>
          <a:xfrm>
            <a:off x="5370153" y="1526033"/>
            <a:ext cx="5536397" cy="3935281"/>
          </a:xfrm>
        </p:spPr>
        <p:txBody>
          <a:bodyPr vert="horz" lIns="91440" tIns="45720" rIns="91440" bIns="45720" rtlCol="0" anchor="t">
            <a:normAutofit/>
          </a:bodyPr>
          <a:lstStyle/>
          <a:p>
            <a:r>
              <a:rPr lang="en-AT"/>
              <a:t>Predict a good restart point which is defined as follows:</a:t>
            </a:r>
          </a:p>
          <a:p>
            <a:pPr lvl="1"/>
            <a:r>
              <a:rPr lang="en-GB"/>
              <a:t>It gives the same underlying estimate </a:t>
            </a:r>
            <a:endParaRPr lang="en-GB">
              <a:ea typeface="Calibri"/>
              <a:cs typeface="Calibri"/>
            </a:endParaRPr>
          </a:p>
          <a:p>
            <a:pPr lvl="1"/>
            <a:r>
              <a:rPr lang="en-GB"/>
              <a:t>It provides some speedup compared to the non-restart version</a:t>
            </a:r>
            <a:endParaRPr lang="en-GB">
              <a:ea typeface="Calibri"/>
              <a:cs typeface="Calibri"/>
            </a:endParaRPr>
          </a:p>
          <a:p>
            <a:pPr lvl="1"/>
            <a:r>
              <a:rPr lang="en-GB"/>
              <a:t>It stabilizes overall runtime</a:t>
            </a:r>
            <a:endParaRPr lang="en-GB">
              <a:ea typeface="Calibri"/>
              <a:cs typeface="Calibri"/>
            </a:endParaRPr>
          </a:p>
          <a:p>
            <a:r>
              <a:rPr lang="en-AT"/>
              <a:t>Proposing two-step process:</a:t>
            </a:r>
            <a:endParaRPr lang="en-AT">
              <a:ea typeface="Calibri"/>
              <a:cs typeface="Calibri"/>
            </a:endParaRPr>
          </a:p>
          <a:p>
            <a:pPr lvl="1"/>
            <a:r>
              <a:rPr lang="en-AT"/>
              <a:t>Predict if the result is valid</a:t>
            </a:r>
            <a:endParaRPr lang="en-AT">
              <a:ea typeface="Calibri"/>
              <a:cs typeface="Calibri"/>
            </a:endParaRPr>
          </a:p>
          <a:p>
            <a:pPr lvl="1"/>
            <a:r>
              <a:rPr lang="en-AT"/>
              <a:t>Predict the runtime</a:t>
            </a:r>
            <a:endParaRPr lang="en-AT">
              <a:ea typeface="Calibri"/>
              <a:cs typeface="Calibri"/>
            </a:endParaRPr>
          </a:p>
        </p:txBody>
      </p:sp>
    </p:spTree>
    <p:extLst>
      <p:ext uri="{BB962C8B-B14F-4D97-AF65-F5344CB8AC3E}">
        <p14:creationId xmlns:p14="http://schemas.microsoft.com/office/powerpoint/2010/main" val="981111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n example of a molecular structure">
            <a:extLst>
              <a:ext uri="{FF2B5EF4-FFF2-40B4-BE49-F238E27FC236}">
                <a16:creationId xmlns:a16="http://schemas.microsoft.com/office/drawing/2014/main" id="{B4175834-0A11-86D1-1D1F-EAFE16C56C76}"/>
              </a:ext>
            </a:extLst>
          </p:cNvPr>
          <p:cNvPicPr>
            <a:picLocks noChangeAspect="1"/>
          </p:cNvPicPr>
          <p:nvPr/>
        </p:nvPicPr>
        <p:blipFill>
          <a:blip r:embed="rId2"/>
          <a:srcRect l="21098" r="36588" b="-4"/>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7A2DE421-8AF4-F778-E812-E81893464482}"/>
              </a:ext>
            </a:extLst>
          </p:cNvPr>
          <p:cNvSpPr>
            <a:spLocks noGrp="1"/>
          </p:cNvSpPr>
          <p:nvPr>
            <p:ph type="title"/>
          </p:nvPr>
        </p:nvSpPr>
        <p:spPr>
          <a:xfrm>
            <a:off x="1137034" y="609600"/>
            <a:ext cx="6831188" cy="1322887"/>
          </a:xfrm>
        </p:spPr>
        <p:txBody>
          <a:bodyPr>
            <a:normAutofit/>
          </a:bodyPr>
          <a:lstStyle/>
          <a:p>
            <a:r>
              <a:rPr lang="en-AT"/>
              <a:t>Methodology – Selecting Molecules</a:t>
            </a:r>
          </a:p>
        </p:txBody>
      </p:sp>
      <p:sp>
        <p:nvSpPr>
          <p:cNvPr id="3" name="Content Placeholder 2">
            <a:extLst>
              <a:ext uri="{FF2B5EF4-FFF2-40B4-BE49-F238E27FC236}">
                <a16:creationId xmlns:a16="http://schemas.microsoft.com/office/drawing/2014/main" id="{E52ADF77-A253-7EED-5D28-01296D555C20}"/>
              </a:ext>
            </a:extLst>
          </p:cNvPr>
          <p:cNvSpPr>
            <a:spLocks noGrp="1"/>
          </p:cNvSpPr>
          <p:nvPr>
            <p:ph idx="1"/>
          </p:nvPr>
        </p:nvSpPr>
        <p:spPr>
          <a:xfrm>
            <a:off x="1137035" y="2194102"/>
            <a:ext cx="6516216" cy="3908585"/>
          </a:xfrm>
        </p:spPr>
        <p:txBody>
          <a:bodyPr vert="horz" lIns="91440" tIns="45720" rIns="91440" bIns="45720" rtlCol="0">
            <a:normAutofit/>
          </a:bodyPr>
          <a:lstStyle/>
          <a:p>
            <a:r>
              <a:rPr lang="en-AT" sz="2000" dirty="0"/>
              <a:t>Started with 20 handpicked molecules</a:t>
            </a:r>
            <a:endParaRPr lang="en-US" sz="2000" dirty="0">
              <a:ea typeface="Calibri"/>
              <a:cs typeface="Calibri"/>
            </a:endParaRPr>
          </a:p>
          <a:p>
            <a:pPr lvl="1"/>
            <a:r>
              <a:rPr lang="en-GB" sz="2000" dirty="0"/>
              <a:t>P</a:t>
            </a:r>
            <a:r>
              <a:rPr lang="en-AT" sz="2000" dirty="0"/>
              <a:t>aid attention to shape, size, and connectivity</a:t>
            </a:r>
            <a:endParaRPr lang="en-AT" sz="2000" dirty="0">
              <a:ea typeface="Calibri"/>
              <a:cs typeface="Calibri"/>
            </a:endParaRPr>
          </a:p>
          <a:p>
            <a:r>
              <a:rPr lang="en-AT" sz="2000" dirty="0"/>
              <a:t>Collected 578 molecules with rcsapi – Protein databank</a:t>
            </a:r>
            <a:endParaRPr lang="en-AT" sz="2000" dirty="0">
              <a:ea typeface="Calibri"/>
              <a:cs typeface="Calibri"/>
            </a:endParaRPr>
          </a:p>
          <a:p>
            <a:pPr lvl="1"/>
            <a:r>
              <a:rPr lang="en-GB" sz="2000" dirty="0"/>
              <a:t>Structure </a:t>
            </a:r>
            <a:r>
              <a:rPr lang="en-AT" sz="2000" dirty="0"/>
              <a:t>similarity search with threshold &gt; 0.7</a:t>
            </a:r>
            <a:endParaRPr lang="en-AT" sz="2000" dirty="0">
              <a:ea typeface="Calibri"/>
              <a:cs typeface="Calibri"/>
            </a:endParaRPr>
          </a:p>
          <a:p>
            <a:r>
              <a:rPr lang="en-AT" sz="2000" dirty="0"/>
              <a:t>Linearized Poisson Boltzmann solver requires coordinates, charge, and radii for each atom of the molecule</a:t>
            </a:r>
            <a:endParaRPr lang="en-AT" sz="2000" dirty="0">
              <a:ea typeface="Calibri"/>
              <a:cs typeface="Calibri"/>
            </a:endParaRPr>
          </a:p>
          <a:p>
            <a:r>
              <a:rPr lang="en-AT" sz="2000" dirty="0"/>
              <a:t>Converted molecules using pdb2pqr – parameters were kept consistent with previous work done on this algorithm</a:t>
            </a:r>
            <a:endParaRPr lang="en-AT" sz="2000" dirty="0">
              <a:ea typeface="Calibri"/>
              <a:cs typeface="Calibri"/>
            </a:endParaRPr>
          </a:p>
          <a:p>
            <a:r>
              <a:rPr lang="en-AT" sz="2000" dirty="0"/>
              <a:t>Had 562 molecules to use after conversion</a:t>
            </a:r>
            <a:endParaRPr lang="en-AT" sz="2000" dirty="0">
              <a:ea typeface="Calibri"/>
              <a:cs typeface="Calibri"/>
            </a:endParaRPr>
          </a:p>
        </p:txBody>
      </p:sp>
    </p:spTree>
    <p:extLst>
      <p:ext uri="{BB962C8B-B14F-4D97-AF65-F5344CB8AC3E}">
        <p14:creationId xmlns:p14="http://schemas.microsoft.com/office/powerpoint/2010/main" val="398226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8A4F2-2A55-0FA4-116D-D305F1175AA5}"/>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000"/>
              <a:t>Methodology – some Sample Molecules</a:t>
            </a:r>
          </a:p>
        </p:txBody>
      </p:sp>
      <p:sp>
        <p:nvSpPr>
          <p:cNvPr id="36"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1C05DB7-035B-CAB3-4E0A-6550B4682AE4}"/>
              </a:ext>
            </a:extLst>
          </p:cNvPr>
          <p:cNvPicPr>
            <a:picLocks noGrp="1" noChangeAspect="1"/>
          </p:cNvPicPr>
          <p:nvPr>
            <p:ph idx="1"/>
          </p:nvPr>
        </p:nvPicPr>
        <p:blipFill rotWithShape="1">
          <a:blip r:embed="rId2"/>
          <a:srcRect l="24322"/>
          <a:stretch/>
        </p:blipFill>
        <p:spPr>
          <a:xfrm>
            <a:off x="198133" y="3030549"/>
            <a:ext cx="2832069" cy="2769273"/>
          </a:xfrm>
          <a:prstGeom prst="rect">
            <a:avLst/>
          </a:prstGeom>
        </p:spPr>
      </p:pic>
      <p:pic>
        <p:nvPicPr>
          <p:cNvPr id="11" name="Picture 10">
            <a:extLst>
              <a:ext uri="{FF2B5EF4-FFF2-40B4-BE49-F238E27FC236}">
                <a16:creationId xmlns:a16="http://schemas.microsoft.com/office/drawing/2014/main" id="{0322FC15-A5E6-460B-F265-EC002B88A0E0}"/>
              </a:ext>
            </a:extLst>
          </p:cNvPr>
          <p:cNvPicPr>
            <a:picLocks noChangeAspect="1"/>
          </p:cNvPicPr>
          <p:nvPr/>
        </p:nvPicPr>
        <p:blipFill rotWithShape="1">
          <a:blip r:embed="rId3"/>
          <a:srcRect l="23535" t="13186" r="3775" b="11272"/>
          <a:stretch/>
        </p:blipFill>
        <p:spPr>
          <a:xfrm>
            <a:off x="3178938" y="3326208"/>
            <a:ext cx="2832069" cy="2177956"/>
          </a:xfrm>
          <a:prstGeom prst="rect">
            <a:avLst/>
          </a:prstGeom>
        </p:spPr>
      </p:pic>
      <p:pic>
        <p:nvPicPr>
          <p:cNvPr id="9" name="Picture 8">
            <a:extLst>
              <a:ext uri="{FF2B5EF4-FFF2-40B4-BE49-F238E27FC236}">
                <a16:creationId xmlns:a16="http://schemas.microsoft.com/office/drawing/2014/main" id="{9504C59E-C6A0-CDFC-E58C-2E51BD4239B1}"/>
              </a:ext>
            </a:extLst>
          </p:cNvPr>
          <p:cNvPicPr>
            <a:picLocks noChangeAspect="1"/>
          </p:cNvPicPr>
          <p:nvPr/>
        </p:nvPicPr>
        <p:blipFill rotWithShape="1">
          <a:blip r:embed="rId4"/>
          <a:srcRect l="31710" t="7587" b="3685"/>
          <a:stretch/>
        </p:blipFill>
        <p:spPr>
          <a:xfrm>
            <a:off x="6180993" y="3053712"/>
            <a:ext cx="2832069" cy="2722946"/>
          </a:xfrm>
          <a:prstGeom prst="rect">
            <a:avLst/>
          </a:prstGeom>
        </p:spPr>
      </p:pic>
      <p:pic>
        <p:nvPicPr>
          <p:cNvPr id="7" name="Picture 6">
            <a:extLst>
              <a:ext uri="{FF2B5EF4-FFF2-40B4-BE49-F238E27FC236}">
                <a16:creationId xmlns:a16="http://schemas.microsoft.com/office/drawing/2014/main" id="{FB91AFF1-9573-D9CC-193B-CA11B24EF060}"/>
              </a:ext>
            </a:extLst>
          </p:cNvPr>
          <p:cNvPicPr>
            <a:picLocks noChangeAspect="1"/>
          </p:cNvPicPr>
          <p:nvPr/>
        </p:nvPicPr>
        <p:blipFill rotWithShape="1">
          <a:blip r:embed="rId5"/>
          <a:srcRect l="26174"/>
          <a:stretch/>
        </p:blipFill>
        <p:spPr>
          <a:xfrm>
            <a:off x="9161797" y="2995814"/>
            <a:ext cx="2832069" cy="2838743"/>
          </a:xfrm>
          <a:prstGeom prst="rect">
            <a:avLst/>
          </a:prstGeom>
        </p:spPr>
      </p:pic>
    </p:spTree>
    <p:extLst>
      <p:ext uri="{BB962C8B-B14F-4D97-AF65-F5344CB8AC3E}">
        <p14:creationId xmlns:p14="http://schemas.microsoft.com/office/powerpoint/2010/main" val="224724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4A1B2-51EE-A720-A3DB-4E1E17AC7288}"/>
              </a:ext>
            </a:extLst>
          </p:cNvPr>
          <p:cNvSpPr>
            <a:spLocks noGrp="1"/>
          </p:cNvSpPr>
          <p:nvPr>
            <p:ph type="title"/>
          </p:nvPr>
        </p:nvSpPr>
        <p:spPr>
          <a:xfrm>
            <a:off x="838200" y="365125"/>
            <a:ext cx="10515600" cy="1325563"/>
          </a:xfrm>
        </p:spPr>
        <p:txBody>
          <a:bodyPr>
            <a:normAutofit/>
          </a:bodyPr>
          <a:lstStyle/>
          <a:p>
            <a:r>
              <a:rPr lang="en-AT" sz="5400"/>
              <a:t>Methodology – Algorithm Results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3C31E5-A0EE-4F83-6519-D38327138C0E}"/>
              </a:ext>
            </a:extLst>
          </p:cNvPr>
          <p:cNvSpPr>
            <a:spLocks noGrp="1"/>
          </p:cNvSpPr>
          <p:nvPr>
            <p:ph idx="1"/>
          </p:nvPr>
        </p:nvSpPr>
        <p:spPr>
          <a:xfrm>
            <a:off x="838200" y="1929384"/>
            <a:ext cx="10515600" cy="4251960"/>
          </a:xfrm>
        </p:spPr>
        <p:txBody>
          <a:bodyPr>
            <a:normAutofit/>
          </a:bodyPr>
          <a:lstStyle/>
          <a:p>
            <a:r>
              <a:rPr lang="en-AT" sz="2200" dirty="0"/>
              <a:t>Used USCB´s partition in USC´s high performance cluster</a:t>
            </a:r>
          </a:p>
          <a:p>
            <a:pPr lvl="1"/>
            <a:r>
              <a:rPr lang="en-GB" sz="2200" dirty="0"/>
              <a:t>E</a:t>
            </a:r>
            <a:r>
              <a:rPr lang="en-AT" sz="2200" dirty="0"/>
              <a:t>ach node equipt with </a:t>
            </a:r>
            <a:r>
              <a:rPr lang="en-GB" sz="2200" dirty="0"/>
              <a:t>Intel Xeon Platinum 8260 CPU @2.40 GHz and 192 GB of system memory</a:t>
            </a:r>
            <a:endParaRPr lang="en-AT" sz="2200" dirty="0"/>
          </a:p>
          <a:p>
            <a:r>
              <a:rPr lang="en-AT" sz="2200" dirty="0"/>
              <a:t>Uses Slurm to schedule jobs</a:t>
            </a:r>
          </a:p>
          <a:p>
            <a:r>
              <a:rPr lang="en-AT" sz="2200" dirty="0"/>
              <a:t>Each job for this work was run using 1 Node and 1 Core</a:t>
            </a:r>
          </a:p>
          <a:p>
            <a:r>
              <a:rPr lang="en-AT" sz="2200" dirty="0"/>
              <a:t>Algorithm was run with and without restart, as well as geometry calculation</a:t>
            </a:r>
          </a:p>
          <a:p>
            <a:pPr lvl="1"/>
            <a:r>
              <a:rPr lang="en-GB" sz="2200" dirty="0"/>
              <a:t>U</a:t>
            </a:r>
            <a:r>
              <a:rPr lang="en-AT" sz="2200" dirty="0"/>
              <a:t>sed 20 seeds and 20 restart points for each molecule</a:t>
            </a:r>
          </a:p>
          <a:p>
            <a:r>
              <a:rPr lang="en-AT" sz="2200" dirty="0"/>
              <a:t>Algorithmic parameters were kept consistent with previous work</a:t>
            </a:r>
          </a:p>
          <a:p>
            <a:endParaRPr lang="en-AT" sz="2200" dirty="0"/>
          </a:p>
        </p:txBody>
      </p:sp>
    </p:spTree>
    <p:extLst>
      <p:ext uri="{BB962C8B-B14F-4D97-AF65-F5344CB8AC3E}">
        <p14:creationId xmlns:p14="http://schemas.microsoft.com/office/powerpoint/2010/main" val="267760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63ACB-906C-7A9E-2509-1717DA759E3E}"/>
              </a:ext>
            </a:extLst>
          </p:cNvPr>
          <p:cNvSpPr>
            <a:spLocks noGrp="1"/>
          </p:cNvSpPr>
          <p:nvPr>
            <p:ph type="title"/>
          </p:nvPr>
        </p:nvSpPr>
        <p:spPr>
          <a:xfrm>
            <a:off x="838200" y="365125"/>
            <a:ext cx="10515600" cy="1325563"/>
          </a:xfrm>
        </p:spPr>
        <p:txBody>
          <a:bodyPr>
            <a:normAutofit/>
          </a:bodyPr>
          <a:lstStyle/>
          <a:p>
            <a:r>
              <a:rPr lang="en-AT" sz="5400"/>
              <a:t>Methodology – Parallel Version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DC21-5019-1F1D-4A8F-FF3745CECA92}"/>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AT" sz="2200"/>
              <a:t>Originally planned to use parallel version</a:t>
            </a:r>
          </a:p>
          <a:p>
            <a:r>
              <a:rPr lang="en-AT" sz="2200"/>
              <a:t>Discovered a bug during initial testing which caused inconsistencies within the estimates</a:t>
            </a:r>
            <a:endParaRPr lang="en-AT" sz="2200">
              <a:ea typeface="Calibri"/>
              <a:cs typeface="Calibri"/>
            </a:endParaRPr>
          </a:p>
          <a:p>
            <a:r>
              <a:rPr lang="en-AT" sz="2200"/>
              <a:t>Therefore, the serial version was used</a:t>
            </a:r>
            <a:endParaRPr lang="en-AT" sz="2200">
              <a:ea typeface="Calibri"/>
              <a:cs typeface="Calibri"/>
            </a:endParaRPr>
          </a:p>
        </p:txBody>
      </p:sp>
    </p:spTree>
    <p:extLst>
      <p:ext uri="{BB962C8B-B14F-4D97-AF65-F5344CB8AC3E}">
        <p14:creationId xmlns:p14="http://schemas.microsoft.com/office/powerpoint/2010/main" val="143384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73A975-60E7-95F3-E5B4-9241D93B37D7}"/>
              </a:ext>
            </a:extLst>
          </p:cNvPr>
          <p:cNvSpPr>
            <a:spLocks noGrp="1"/>
          </p:cNvSpPr>
          <p:nvPr>
            <p:ph type="title"/>
          </p:nvPr>
        </p:nvSpPr>
        <p:spPr>
          <a:xfrm>
            <a:off x="838200" y="365125"/>
            <a:ext cx="10515600" cy="1325563"/>
          </a:xfrm>
        </p:spPr>
        <p:txBody>
          <a:bodyPr>
            <a:normAutofit/>
          </a:bodyPr>
          <a:lstStyle/>
          <a:p>
            <a:r>
              <a:rPr lang="en-AT"/>
              <a:t>Machine Learning – Preparing the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DB33BD-840F-7D28-250B-1A72D8E03E6D}"/>
                  </a:ext>
                </a:extLst>
              </p:cNvPr>
              <p:cNvSpPr>
                <a:spLocks noGrp="1"/>
              </p:cNvSpPr>
              <p:nvPr>
                <p:ph idx="1"/>
              </p:nvPr>
            </p:nvSpPr>
            <p:spPr>
              <a:xfrm>
                <a:off x="838200" y="1825625"/>
                <a:ext cx="10515600" cy="4351338"/>
              </a:xfrm>
            </p:spPr>
            <p:txBody>
              <a:bodyPr>
                <a:normAutofit/>
              </a:bodyPr>
              <a:lstStyle/>
              <a:p>
                <a:r>
                  <a:rPr lang="en-AT" dirty="0"/>
                  <a:t>Used python to collect all the individual results</a:t>
                </a:r>
              </a:p>
              <a:p>
                <a:r>
                  <a:rPr lang="en-AT" dirty="0"/>
                  <a:t>Results include</a:t>
                </a:r>
              </a:p>
              <a:p>
                <a:pPr lvl="1"/>
                <a:r>
                  <a:rPr lang="en-AT" dirty="0"/>
                  <a:t>Geometry, Runtime, Estimate, Error, Walk length</a:t>
                </a:r>
              </a:p>
              <a:p>
                <a:r>
                  <a:rPr lang="en-AT" dirty="0"/>
                  <a:t>Calculated Statistic metrics</a:t>
                </a:r>
              </a:p>
              <a:p>
                <a:r>
                  <a:rPr lang="en-AT" dirty="0"/>
                  <a:t>Validated restart estimates using ANOVA test </a:t>
                </a:r>
                <a:br>
                  <a:rPr lang="en-AT" dirty="0"/>
                </a:br>
                <a:r>
                  <a:rPr lang="en-AT" dirty="0"/>
                  <a:t>with significance of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&lt;0.05</m:t>
                    </m:r>
                  </m:oMath>
                </a14:m>
                <a:endParaRPr lang="en-AT" dirty="0"/>
              </a:p>
              <a:p>
                <a:endParaRPr lang="en-AT" dirty="0"/>
              </a:p>
            </p:txBody>
          </p:sp>
        </mc:Choice>
        <mc:Fallback xmlns="">
          <p:sp>
            <p:nvSpPr>
              <p:cNvPr id="3" name="Content Placeholder 2">
                <a:extLst>
                  <a:ext uri="{FF2B5EF4-FFF2-40B4-BE49-F238E27FC236}">
                    <a16:creationId xmlns:a16="http://schemas.microsoft.com/office/drawing/2014/main" id="{AFDB33BD-840F-7D28-250B-1A72D8E03E6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86" t="-2326"/>
                </a:stretch>
              </a:blipFill>
            </p:spPr>
            <p:txBody>
              <a:bodyPr/>
              <a:lstStyle/>
              <a:p>
                <a:r>
                  <a:rPr lang="en-AT">
                    <a:noFill/>
                  </a:rPr>
                  <a:t> </a:t>
                </a:r>
              </a:p>
            </p:txBody>
          </p:sp>
        </mc:Fallback>
      </mc:AlternateContent>
    </p:spTree>
    <p:extLst>
      <p:ext uri="{BB962C8B-B14F-4D97-AF65-F5344CB8AC3E}">
        <p14:creationId xmlns:p14="http://schemas.microsoft.com/office/powerpoint/2010/main" val="387339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537EAA8D-E749-F7AF-AEB4-4E58231CFF7E}"/>
              </a:ext>
            </a:extLst>
          </p:cNvPr>
          <p:cNvSpPr>
            <a:spLocks noGrp="1"/>
          </p:cNvSpPr>
          <p:nvPr>
            <p:ph type="title"/>
          </p:nvPr>
        </p:nvSpPr>
        <p:spPr>
          <a:xfrm>
            <a:off x="838200" y="643467"/>
            <a:ext cx="2951205" cy="5571066"/>
          </a:xfrm>
        </p:spPr>
        <p:txBody>
          <a:bodyPr>
            <a:normAutofit/>
          </a:bodyPr>
          <a:lstStyle/>
          <a:p>
            <a:r>
              <a:rPr lang="en-AT" sz="4100">
                <a:solidFill>
                  <a:srgbClr val="FFFFFF"/>
                </a:solidFill>
              </a:rPr>
              <a:t>Introduction</a:t>
            </a:r>
          </a:p>
        </p:txBody>
      </p:sp>
      <p:graphicFrame>
        <p:nvGraphicFramePr>
          <p:cNvPr id="26" name="Content Placeholder 2">
            <a:extLst>
              <a:ext uri="{FF2B5EF4-FFF2-40B4-BE49-F238E27FC236}">
                <a16:creationId xmlns:a16="http://schemas.microsoft.com/office/drawing/2014/main" id="{E5C8D710-5FDF-EA65-2136-15E7256A79EA}"/>
              </a:ext>
            </a:extLst>
          </p:cNvPr>
          <p:cNvGraphicFramePr>
            <a:graphicFrameLocks noGrp="1"/>
          </p:cNvGraphicFramePr>
          <p:nvPr>
            <p:ph idx="1"/>
            <p:extLst>
              <p:ext uri="{D42A27DB-BD31-4B8C-83A1-F6EECF244321}">
                <p14:modId xmlns:p14="http://schemas.microsoft.com/office/powerpoint/2010/main" val="388636917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9826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D681-43F0-2575-C3F5-1DA31A1DD105}"/>
              </a:ext>
            </a:extLst>
          </p:cNvPr>
          <p:cNvSpPr>
            <a:spLocks noGrp="1"/>
          </p:cNvSpPr>
          <p:nvPr>
            <p:ph type="title"/>
          </p:nvPr>
        </p:nvSpPr>
        <p:spPr/>
        <p:txBody>
          <a:bodyPr/>
          <a:lstStyle/>
          <a:p>
            <a:r>
              <a:rPr lang="en-AT"/>
              <a:t>Preprocessing – Linear Correlation</a:t>
            </a:r>
          </a:p>
        </p:txBody>
      </p:sp>
      <p:sp>
        <p:nvSpPr>
          <p:cNvPr id="3" name="Content Placeholder 2">
            <a:extLst>
              <a:ext uri="{FF2B5EF4-FFF2-40B4-BE49-F238E27FC236}">
                <a16:creationId xmlns:a16="http://schemas.microsoft.com/office/drawing/2014/main" id="{5DFC2A46-C9E0-94DE-E35E-B22C7C51DBAB}"/>
              </a:ext>
            </a:extLst>
          </p:cNvPr>
          <p:cNvSpPr>
            <a:spLocks noGrp="1"/>
          </p:cNvSpPr>
          <p:nvPr>
            <p:ph idx="1"/>
          </p:nvPr>
        </p:nvSpPr>
        <p:spPr/>
        <p:txBody>
          <a:bodyPr/>
          <a:lstStyle/>
          <a:p>
            <a:r>
              <a:rPr lang="en-AT"/>
              <a:t>No linear correlation with Valid Result</a:t>
            </a:r>
          </a:p>
          <a:p>
            <a:r>
              <a:rPr lang="en-AT"/>
              <a:t>No Linear correlation with Restart Point</a:t>
            </a:r>
          </a:p>
          <a:p>
            <a:r>
              <a:rPr lang="en-AT"/>
              <a:t>Some linear correlation with Runtime</a:t>
            </a:r>
          </a:p>
          <a:p>
            <a:r>
              <a:rPr lang="en-AT"/>
              <a:t>Decided to not perform any feature engineering such as leveraging the linear correlation </a:t>
            </a:r>
          </a:p>
        </p:txBody>
      </p:sp>
    </p:spTree>
    <p:extLst>
      <p:ext uri="{BB962C8B-B14F-4D97-AF65-F5344CB8AC3E}">
        <p14:creationId xmlns:p14="http://schemas.microsoft.com/office/powerpoint/2010/main" val="4064705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B2A6-4CE3-0C7D-F798-3D35ACB97763}"/>
              </a:ext>
            </a:extLst>
          </p:cNvPr>
          <p:cNvSpPr>
            <a:spLocks noGrp="1"/>
          </p:cNvSpPr>
          <p:nvPr>
            <p:ph type="title"/>
          </p:nvPr>
        </p:nvSpPr>
        <p:spPr/>
        <p:txBody>
          <a:bodyPr/>
          <a:lstStyle/>
          <a:p>
            <a:r>
              <a:rPr lang="en-AT" dirty="0"/>
              <a:t>Machine Learning – Linear Correlation</a:t>
            </a:r>
          </a:p>
        </p:txBody>
      </p:sp>
      <p:sp>
        <p:nvSpPr>
          <p:cNvPr id="3" name="Content Placeholder 2">
            <a:extLst>
              <a:ext uri="{FF2B5EF4-FFF2-40B4-BE49-F238E27FC236}">
                <a16:creationId xmlns:a16="http://schemas.microsoft.com/office/drawing/2014/main" id="{A09CFC80-83EE-D89C-2ED1-EEE4F75010B6}"/>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D33D5ACE-C361-80FE-CA3E-EA39AD91CEF8}"/>
              </a:ext>
            </a:extLst>
          </p:cNvPr>
          <p:cNvPicPr>
            <a:picLocks noChangeAspect="1"/>
          </p:cNvPicPr>
          <p:nvPr/>
        </p:nvPicPr>
        <p:blipFill>
          <a:blip r:embed="rId3"/>
          <a:stretch>
            <a:fillRect/>
          </a:stretch>
        </p:blipFill>
        <p:spPr>
          <a:xfrm>
            <a:off x="2592068" y="344531"/>
            <a:ext cx="7007864" cy="6168938"/>
          </a:xfrm>
          <a:prstGeom prst="rect">
            <a:avLst/>
          </a:prstGeom>
        </p:spPr>
      </p:pic>
    </p:spTree>
    <p:extLst>
      <p:ext uri="{BB962C8B-B14F-4D97-AF65-F5344CB8AC3E}">
        <p14:creationId xmlns:p14="http://schemas.microsoft.com/office/powerpoint/2010/main" val="22720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D681-43F0-2575-C3F5-1DA31A1DD105}"/>
              </a:ext>
            </a:extLst>
          </p:cNvPr>
          <p:cNvSpPr>
            <a:spLocks noGrp="1"/>
          </p:cNvSpPr>
          <p:nvPr>
            <p:ph type="title"/>
          </p:nvPr>
        </p:nvSpPr>
        <p:spPr/>
        <p:txBody>
          <a:bodyPr/>
          <a:lstStyle/>
          <a:p>
            <a:r>
              <a:rPr lang="en-AT"/>
              <a:t>Machine Learning – PCA Analysis</a:t>
            </a:r>
          </a:p>
        </p:txBody>
      </p:sp>
      <p:sp>
        <p:nvSpPr>
          <p:cNvPr id="3" name="Content Placeholder 2">
            <a:extLst>
              <a:ext uri="{FF2B5EF4-FFF2-40B4-BE49-F238E27FC236}">
                <a16:creationId xmlns:a16="http://schemas.microsoft.com/office/drawing/2014/main" id="{5DFC2A46-C9E0-94DE-E35E-B22C7C51DBAB}"/>
              </a:ext>
            </a:extLst>
          </p:cNvPr>
          <p:cNvSpPr>
            <a:spLocks noGrp="1"/>
          </p:cNvSpPr>
          <p:nvPr>
            <p:ph idx="1"/>
          </p:nvPr>
        </p:nvSpPr>
        <p:spPr/>
        <p:txBody>
          <a:bodyPr/>
          <a:lstStyle/>
          <a:p>
            <a:endParaRPr lang="en-AT"/>
          </a:p>
        </p:txBody>
      </p:sp>
      <p:pic>
        <p:nvPicPr>
          <p:cNvPr id="7" name="Picture 6">
            <a:extLst>
              <a:ext uri="{FF2B5EF4-FFF2-40B4-BE49-F238E27FC236}">
                <a16:creationId xmlns:a16="http://schemas.microsoft.com/office/drawing/2014/main" id="{D08FF75F-0F6A-77FC-3A23-E0A3D368A557}"/>
              </a:ext>
            </a:extLst>
          </p:cNvPr>
          <p:cNvPicPr>
            <a:picLocks noChangeAspect="1"/>
          </p:cNvPicPr>
          <p:nvPr/>
        </p:nvPicPr>
        <p:blipFill>
          <a:blip r:embed="rId2"/>
          <a:stretch>
            <a:fillRect/>
          </a:stretch>
        </p:blipFill>
        <p:spPr>
          <a:xfrm>
            <a:off x="1973035" y="302582"/>
            <a:ext cx="8245929" cy="6252836"/>
          </a:xfrm>
          <a:prstGeom prst="rect">
            <a:avLst/>
          </a:prstGeom>
        </p:spPr>
      </p:pic>
    </p:spTree>
    <p:extLst>
      <p:ext uri="{BB962C8B-B14F-4D97-AF65-F5344CB8AC3E}">
        <p14:creationId xmlns:p14="http://schemas.microsoft.com/office/powerpoint/2010/main" val="109317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45D681-43F0-2575-C3F5-1DA31A1DD105}"/>
              </a:ext>
            </a:extLst>
          </p:cNvPr>
          <p:cNvSpPr>
            <a:spLocks noGrp="1"/>
          </p:cNvSpPr>
          <p:nvPr>
            <p:ph type="title"/>
          </p:nvPr>
        </p:nvSpPr>
        <p:spPr>
          <a:xfrm>
            <a:off x="838200" y="365125"/>
            <a:ext cx="10515600" cy="1325563"/>
          </a:xfrm>
        </p:spPr>
        <p:txBody>
          <a:bodyPr>
            <a:normAutofit/>
          </a:bodyPr>
          <a:lstStyle/>
          <a:p>
            <a:r>
              <a:rPr lang="en-AT"/>
              <a:t>Machine Learning – Scaling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FC2A46-C9E0-94DE-E35E-B22C7C51DBAB}"/>
              </a:ext>
            </a:extLst>
          </p:cNvPr>
          <p:cNvSpPr>
            <a:spLocks noGrp="1"/>
          </p:cNvSpPr>
          <p:nvPr>
            <p:ph idx="1"/>
          </p:nvPr>
        </p:nvSpPr>
        <p:spPr>
          <a:xfrm>
            <a:off x="838200" y="1825625"/>
            <a:ext cx="10515600" cy="4351338"/>
          </a:xfrm>
        </p:spPr>
        <p:txBody>
          <a:bodyPr>
            <a:normAutofit/>
          </a:bodyPr>
          <a:lstStyle/>
          <a:p>
            <a:r>
              <a:rPr lang="en-AT"/>
              <a:t>Sclaed all continues data with Standard Scaler</a:t>
            </a:r>
            <a:br>
              <a:rPr lang="en-AT"/>
            </a:br>
            <a:r>
              <a:rPr lang="en-AT"/>
              <a:t>			</a:t>
            </a:r>
            <a:r>
              <a:rPr lang="en-GB"/>
              <a:t>z = (x − u)/s</a:t>
            </a:r>
          </a:p>
          <a:p>
            <a:r>
              <a:rPr lang="en-GB"/>
              <a:t>u is sample mean and s is sample standard deviation</a:t>
            </a:r>
          </a:p>
          <a:p>
            <a:r>
              <a:rPr lang="en-GB"/>
              <a:t>Scaling is required as columns have vastly differing scales</a:t>
            </a:r>
          </a:p>
          <a:p>
            <a:r>
              <a:rPr lang="en-GB"/>
              <a:t>After scaling columns have a mean of 0 and standard deviation of 1</a:t>
            </a:r>
            <a:endParaRPr lang="en-AT"/>
          </a:p>
        </p:txBody>
      </p:sp>
    </p:spTree>
    <p:extLst>
      <p:ext uri="{BB962C8B-B14F-4D97-AF65-F5344CB8AC3E}">
        <p14:creationId xmlns:p14="http://schemas.microsoft.com/office/powerpoint/2010/main" val="3548994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FEE1-0C5A-4855-4117-5EAA45D7E8B8}"/>
              </a:ext>
            </a:extLst>
          </p:cNvPr>
          <p:cNvSpPr>
            <a:spLocks noGrp="1"/>
          </p:cNvSpPr>
          <p:nvPr>
            <p:ph type="title"/>
          </p:nvPr>
        </p:nvSpPr>
        <p:spPr>
          <a:xfrm>
            <a:off x="0" y="0"/>
            <a:ext cx="12192000" cy="1325563"/>
          </a:xfrm>
        </p:spPr>
        <p:txBody>
          <a:bodyPr/>
          <a:lstStyle/>
          <a:p>
            <a:pPr algn="ctr"/>
            <a:r>
              <a:rPr lang="en-AT" dirty="0"/>
              <a:t>Machine Learning – Balance in the target variable</a:t>
            </a:r>
          </a:p>
        </p:txBody>
      </p:sp>
      <p:graphicFrame>
        <p:nvGraphicFramePr>
          <p:cNvPr id="5" name="Content Placeholder 4">
            <a:extLst>
              <a:ext uri="{FF2B5EF4-FFF2-40B4-BE49-F238E27FC236}">
                <a16:creationId xmlns:a16="http://schemas.microsoft.com/office/drawing/2014/main" id="{AB799135-D1F7-214A-2EFC-2740A7267028}"/>
              </a:ext>
            </a:extLst>
          </p:cNvPr>
          <p:cNvGraphicFramePr>
            <a:graphicFrameLocks noGrp="1"/>
          </p:cNvGraphicFramePr>
          <p:nvPr>
            <p:ph idx="1"/>
            <p:extLst>
              <p:ext uri="{D42A27DB-BD31-4B8C-83A1-F6EECF244321}">
                <p14:modId xmlns:p14="http://schemas.microsoft.com/office/powerpoint/2010/main" val="224896238"/>
              </p:ext>
            </p:extLst>
          </p:nvPr>
        </p:nvGraphicFramePr>
        <p:xfrm>
          <a:off x="838200" y="1091940"/>
          <a:ext cx="10515600" cy="5566726"/>
        </p:xfrm>
        <a:graphic>
          <a:graphicData uri="http://schemas.openxmlformats.org/drawingml/2006/table">
            <a:tbl>
              <a:tblPr firstRow="1" bandRow="1">
                <a:tableStyleId>{9DCAF9ED-07DC-4A11-8D7F-57B35C25682E}</a:tableStyleId>
              </a:tblPr>
              <a:tblGrid>
                <a:gridCol w="1752600">
                  <a:extLst>
                    <a:ext uri="{9D8B030D-6E8A-4147-A177-3AD203B41FA5}">
                      <a16:colId xmlns:a16="http://schemas.microsoft.com/office/drawing/2014/main" val="768495333"/>
                    </a:ext>
                  </a:extLst>
                </a:gridCol>
                <a:gridCol w="1752600">
                  <a:extLst>
                    <a:ext uri="{9D8B030D-6E8A-4147-A177-3AD203B41FA5}">
                      <a16:colId xmlns:a16="http://schemas.microsoft.com/office/drawing/2014/main" val="3945502441"/>
                    </a:ext>
                  </a:extLst>
                </a:gridCol>
                <a:gridCol w="1752600">
                  <a:extLst>
                    <a:ext uri="{9D8B030D-6E8A-4147-A177-3AD203B41FA5}">
                      <a16:colId xmlns:a16="http://schemas.microsoft.com/office/drawing/2014/main" val="4031643051"/>
                    </a:ext>
                  </a:extLst>
                </a:gridCol>
                <a:gridCol w="1752600">
                  <a:extLst>
                    <a:ext uri="{9D8B030D-6E8A-4147-A177-3AD203B41FA5}">
                      <a16:colId xmlns:a16="http://schemas.microsoft.com/office/drawing/2014/main" val="1096229293"/>
                    </a:ext>
                  </a:extLst>
                </a:gridCol>
                <a:gridCol w="1752600">
                  <a:extLst>
                    <a:ext uri="{9D8B030D-6E8A-4147-A177-3AD203B41FA5}">
                      <a16:colId xmlns:a16="http://schemas.microsoft.com/office/drawing/2014/main" val="1638425726"/>
                    </a:ext>
                  </a:extLst>
                </a:gridCol>
                <a:gridCol w="1752600">
                  <a:extLst>
                    <a:ext uri="{9D8B030D-6E8A-4147-A177-3AD203B41FA5}">
                      <a16:colId xmlns:a16="http://schemas.microsoft.com/office/drawing/2014/main" val="3186430792"/>
                    </a:ext>
                  </a:extLst>
                </a:gridCol>
              </a:tblGrid>
              <a:tr h="242116">
                <a:tc>
                  <a:txBody>
                    <a:bodyPr/>
                    <a:lstStyle/>
                    <a:p>
                      <a:pPr algn="l" fontAlgn="b"/>
                      <a:r>
                        <a:rPr lang="en-GB" sz="1600" b="1" u="none" strike="noStrike" dirty="0">
                          <a:effectLst/>
                        </a:rPr>
                        <a:t>R point</a:t>
                      </a:r>
                      <a:endParaRPr lang="en-GB" sz="1600" b="1" u="none" strike="noStrike" dirty="0">
                        <a:solidFill>
                          <a:srgbClr val="000000"/>
                        </a:solidFill>
                        <a:effectLst/>
                      </a:endParaRPr>
                    </a:p>
                  </a:txBody>
                  <a:tcPr marL="9193" marR="9193" marT="9193" marB="0" anchor="b"/>
                </a:tc>
                <a:tc>
                  <a:txBody>
                    <a:bodyPr/>
                    <a:lstStyle/>
                    <a:p>
                      <a:pPr algn="l" fontAlgn="b"/>
                      <a:r>
                        <a:rPr lang="en-GB" sz="1600" b="1" u="none" strike="noStrike">
                          <a:effectLst/>
                        </a:rPr>
                        <a:t>Total</a:t>
                      </a:r>
                      <a:endParaRPr lang="en-GB" sz="1600" b="1" u="none" strike="noStrike">
                        <a:solidFill>
                          <a:srgbClr val="000000"/>
                        </a:solidFill>
                        <a:effectLst/>
                      </a:endParaRPr>
                    </a:p>
                  </a:txBody>
                  <a:tcPr marL="9193" marR="9193" marT="9193" marB="0" anchor="b"/>
                </a:tc>
                <a:tc>
                  <a:txBody>
                    <a:bodyPr/>
                    <a:lstStyle/>
                    <a:p>
                      <a:pPr algn="l" fontAlgn="b"/>
                      <a:r>
                        <a:rPr lang="en-GB" sz="1600" b="1" u="none" strike="noStrike">
                          <a:effectLst/>
                        </a:rPr>
                        <a:t>Positive</a:t>
                      </a:r>
                      <a:endParaRPr lang="en-GB" sz="1600" b="1" u="none" strike="noStrike">
                        <a:solidFill>
                          <a:srgbClr val="000000"/>
                        </a:solidFill>
                        <a:effectLst/>
                      </a:endParaRPr>
                    </a:p>
                  </a:txBody>
                  <a:tcPr marL="9193" marR="9193" marT="9193" marB="0" anchor="b"/>
                </a:tc>
                <a:tc>
                  <a:txBody>
                    <a:bodyPr/>
                    <a:lstStyle/>
                    <a:p>
                      <a:pPr algn="l" fontAlgn="b"/>
                      <a:r>
                        <a:rPr lang="en-GB" sz="1600" b="1" u="none" strike="noStrike">
                          <a:effectLst/>
                        </a:rPr>
                        <a:t>Negative</a:t>
                      </a:r>
                      <a:endParaRPr lang="en-GB" sz="1600" b="1" u="none" strike="noStrike">
                        <a:solidFill>
                          <a:srgbClr val="000000"/>
                        </a:solidFill>
                        <a:effectLst/>
                      </a:endParaRPr>
                    </a:p>
                  </a:txBody>
                  <a:tcPr marL="9193" marR="9193" marT="9193" marB="0" anchor="b"/>
                </a:tc>
                <a:tc>
                  <a:txBody>
                    <a:bodyPr/>
                    <a:lstStyle/>
                    <a:p>
                      <a:pPr algn="l" fontAlgn="b"/>
                      <a:r>
                        <a:rPr lang="en-GB" sz="1600" b="1" u="none" strike="noStrike" dirty="0" err="1">
                          <a:effectLst/>
                        </a:rPr>
                        <a:t>Pos</a:t>
                      </a:r>
                      <a:r>
                        <a:rPr lang="en-GB" sz="1600" b="1" u="none" strike="noStrike" dirty="0">
                          <a:effectLst/>
                        </a:rPr>
                        <a:t> [%]</a:t>
                      </a:r>
                      <a:endParaRPr lang="en-GB" sz="1600" b="1" u="none" strike="noStrike" dirty="0">
                        <a:solidFill>
                          <a:srgbClr val="000000"/>
                        </a:solidFill>
                        <a:effectLst/>
                      </a:endParaRPr>
                    </a:p>
                  </a:txBody>
                  <a:tcPr marL="9193" marR="9193" marT="9193" marB="0" anchor="b"/>
                </a:tc>
                <a:tc>
                  <a:txBody>
                    <a:bodyPr/>
                    <a:lstStyle/>
                    <a:p>
                      <a:pPr algn="l" fontAlgn="b"/>
                      <a:r>
                        <a:rPr lang="en-GB" sz="1600" b="1" u="none" strike="noStrike" dirty="0">
                          <a:effectLst/>
                        </a:rPr>
                        <a:t>Neg [%]</a:t>
                      </a:r>
                      <a:endParaRPr lang="en-GB"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383197070"/>
                  </a:ext>
                </a:extLst>
              </a:tr>
              <a:tr h="242116">
                <a:tc>
                  <a:txBody>
                    <a:bodyPr/>
                    <a:lstStyle/>
                    <a:p>
                      <a:pPr algn="r" fontAlgn="b"/>
                      <a:r>
                        <a:rPr lang="en-AT" sz="1600" b="1" u="none" strike="noStrike" dirty="0">
                          <a:effectLst/>
                        </a:rPr>
                        <a:t>20</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100</a:t>
                      </a:r>
                      <a:endParaRPr lang="en-US" sz="1600" b="1" u="none" strike="noStrike">
                        <a:solidFill>
                          <a:srgbClr val="000000"/>
                        </a:solidFill>
                        <a:effectLst/>
                      </a:endParaRPr>
                    </a:p>
                  </a:txBody>
                  <a:tcPr marL="9193" marR="9193" marT="9193" marB="0" anchor="b"/>
                </a:tc>
                <a:extLst>
                  <a:ext uri="{0D108BD9-81ED-4DB2-BD59-A6C34878D82A}">
                    <a16:rowId xmlns:a16="http://schemas.microsoft.com/office/drawing/2014/main" val="698833366"/>
                  </a:ext>
                </a:extLst>
              </a:tr>
              <a:tr h="227874">
                <a:tc>
                  <a:txBody>
                    <a:bodyPr/>
                    <a:lstStyle/>
                    <a:p>
                      <a:pPr algn="r" fontAlgn="b"/>
                      <a:r>
                        <a:rPr lang="en-AT" sz="1600" b="1" u="none" strike="noStrike">
                          <a:effectLst/>
                        </a:rPr>
                        <a:t>25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548</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2.14</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97.86</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4140499432"/>
                  </a:ext>
                </a:extLst>
              </a:tr>
              <a:tr h="227874">
                <a:tc>
                  <a:txBody>
                    <a:bodyPr/>
                    <a:lstStyle/>
                    <a:p>
                      <a:pPr algn="r" fontAlgn="b"/>
                      <a:r>
                        <a:rPr lang="en-AT" sz="1600" b="1" u="none" strike="noStrike">
                          <a:effectLst/>
                        </a:rPr>
                        <a:t>50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522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40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92.88</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7.12</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911060472"/>
                  </a:ext>
                </a:extLst>
              </a:tr>
              <a:tr h="227874">
                <a:tc>
                  <a:txBody>
                    <a:bodyPr/>
                    <a:lstStyle/>
                    <a:p>
                      <a:pPr algn="r" fontAlgn="b"/>
                      <a:r>
                        <a:rPr lang="en-AT" sz="1600" b="1" u="none" strike="noStrike">
                          <a:effectLst/>
                        </a:rPr>
                        <a:t>75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533</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29</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94.84</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5.16</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090549608"/>
                  </a:ext>
                </a:extLst>
              </a:tr>
              <a:tr h="227874">
                <a:tc>
                  <a:txBody>
                    <a:bodyPr/>
                    <a:lstStyle/>
                    <a:p>
                      <a:pPr algn="r" fontAlgn="b"/>
                      <a:r>
                        <a:rPr lang="en-AT" sz="1600" b="1" u="none" strike="noStrike">
                          <a:effectLst/>
                        </a:rPr>
                        <a:t>100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536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26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95.37</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4.63</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774453536"/>
                  </a:ext>
                </a:extLst>
              </a:tr>
              <a:tr h="227874">
                <a:tc>
                  <a:txBody>
                    <a:bodyPr/>
                    <a:lstStyle/>
                    <a:p>
                      <a:pPr algn="r" fontAlgn="b"/>
                      <a:r>
                        <a:rPr lang="en-AT" sz="1600" b="1" u="none" strike="noStrike">
                          <a:effectLst/>
                        </a:rPr>
                        <a:t>125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546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97.15</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2.85</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2013818319"/>
                  </a:ext>
                </a:extLst>
              </a:tr>
              <a:tr h="227874">
                <a:tc>
                  <a:txBody>
                    <a:bodyPr/>
                    <a:lstStyle/>
                    <a:p>
                      <a:pPr algn="r" fontAlgn="b"/>
                      <a:r>
                        <a:rPr lang="en-AT" sz="1600" b="1" u="none" strike="noStrike">
                          <a:effectLst/>
                        </a:rPr>
                        <a:t>150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551</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11</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98.04</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1.96</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326734076"/>
                  </a:ext>
                </a:extLst>
              </a:tr>
              <a:tr h="227874">
                <a:tc>
                  <a:txBody>
                    <a:bodyPr/>
                    <a:lstStyle/>
                    <a:p>
                      <a:pPr algn="r" fontAlgn="b"/>
                      <a:r>
                        <a:rPr lang="en-AT" sz="1600" b="1" u="none" strike="noStrike">
                          <a:effectLst/>
                        </a:rPr>
                        <a:t>175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545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17</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96.98</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3.02</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445067097"/>
                  </a:ext>
                </a:extLst>
              </a:tr>
              <a:tr h="227874">
                <a:tc>
                  <a:txBody>
                    <a:bodyPr/>
                    <a:lstStyle/>
                    <a:p>
                      <a:pPr algn="r" fontAlgn="b"/>
                      <a:r>
                        <a:rPr lang="en-AT" sz="1600" b="1" u="none" strike="noStrike">
                          <a:effectLst/>
                        </a:rPr>
                        <a:t>200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7</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98.75</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1.25</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745755037"/>
                  </a:ext>
                </a:extLst>
              </a:tr>
              <a:tr h="227874">
                <a:tc>
                  <a:txBody>
                    <a:bodyPr/>
                    <a:lstStyle/>
                    <a:p>
                      <a:pPr algn="r" fontAlgn="b"/>
                      <a:r>
                        <a:rPr lang="en-AT" sz="1600" b="1" u="none" strike="noStrike">
                          <a:effectLst/>
                        </a:rPr>
                        <a:t>225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554</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8</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98.58</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1.42</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163127868"/>
                  </a:ext>
                </a:extLst>
              </a:tr>
              <a:tr h="227874">
                <a:tc>
                  <a:txBody>
                    <a:bodyPr/>
                    <a:lstStyle/>
                    <a:p>
                      <a:pPr algn="r" fontAlgn="b"/>
                      <a:r>
                        <a:rPr lang="en-AT" sz="1600" b="1" u="none" strike="noStrike">
                          <a:effectLst/>
                        </a:rPr>
                        <a:t>250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98.22</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1.78</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085222801"/>
                  </a:ext>
                </a:extLst>
              </a:tr>
              <a:tr h="227874">
                <a:tc>
                  <a:txBody>
                    <a:bodyPr/>
                    <a:lstStyle/>
                    <a:p>
                      <a:pPr algn="r" fontAlgn="b"/>
                      <a:r>
                        <a:rPr lang="en-AT" sz="1600" b="1" u="none" strike="noStrike">
                          <a:effectLst/>
                        </a:rPr>
                        <a:t>500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98.93</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1.07</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4077624940"/>
                  </a:ext>
                </a:extLst>
              </a:tr>
              <a:tr h="227874">
                <a:tc>
                  <a:txBody>
                    <a:bodyPr/>
                    <a:lstStyle/>
                    <a:p>
                      <a:pPr algn="r" fontAlgn="b"/>
                      <a:r>
                        <a:rPr lang="en-AT" sz="1600" b="1" u="none" strike="noStrike">
                          <a:effectLst/>
                        </a:rPr>
                        <a:t>1000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98.93</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1.07</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776671353"/>
                  </a:ext>
                </a:extLst>
              </a:tr>
              <a:tr h="227874">
                <a:tc>
                  <a:txBody>
                    <a:bodyPr/>
                    <a:lstStyle/>
                    <a:p>
                      <a:pPr algn="r" fontAlgn="b"/>
                      <a:r>
                        <a:rPr lang="en-AT" sz="1600" b="1" u="none" strike="noStrike">
                          <a:effectLst/>
                        </a:rPr>
                        <a:t>2500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554</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8</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98.58</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1.42</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45914189"/>
                  </a:ext>
                </a:extLst>
              </a:tr>
              <a:tr h="227874">
                <a:tc>
                  <a:txBody>
                    <a:bodyPr/>
                    <a:lstStyle/>
                    <a:p>
                      <a:pPr algn="r" fontAlgn="b"/>
                      <a:r>
                        <a:rPr lang="en-AT" sz="1600" b="1" u="none" strike="noStrike">
                          <a:effectLst/>
                        </a:rPr>
                        <a:t>5000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7</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98.75</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1.25</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1580265608"/>
                  </a:ext>
                </a:extLst>
              </a:tr>
              <a:tr h="227874">
                <a:tc>
                  <a:txBody>
                    <a:bodyPr/>
                    <a:lstStyle/>
                    <a:p>
                      <a:pPr algn="r" fontAlgn="b"/>
                      <a:r>
                        <a:rPr lang="en-AT" sz="1600" b="1" u="none" strike="noStrike">
                          <a:effectLst/>
                        </a:rPr>
                        <a:t>10000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98.93</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1.07</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250854734"/>
                  </a:ext>
                </a:extLst>
              </a:tr>
              <a:tr h="227874">
                <a:tc>
                  <a:txBody>
                    <a:bodyPr/>
                    <a:lstStyle/>
                    <a:p>
                      <a:pPr algn="r" fontAlgn="b"/>
                      <a:r>
                        <a:rPr lang="en-AT" sz="1600" b="1" u="none" strike="noStrike">
                          <a:effectLst/>
                        </a:rPr>
                        <a:t>100000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6</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98.93</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1.07</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511284826"/>
                  </a:ext>
                </a:extLst>
              </a:tr>
              <a:tr h="227874">
                <a:tc>
                  <a:txBody>
                    <a:bodyPr/>
                    <a:lstStyle/>
                    <a:p>
                      <a:pPr algn="r" fontAlgn="b"/>
                      <a:r>
                        <a:rPr lang="en-AT" sz="1600" b="1" u="none" strike="noStrike">
                          <a:effectLst/>
                        </a:rPr>
                        <a:t>1000000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558</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4</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99.29</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0.71</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2372994365"/>
                  </a:ext>
                </a:extLst>
              </a:tr>
              <a:tr h="227874">
                <a:tc>
                  <a:txBody>
                    <a:bodyPr/>
                    <a:lstStyle/>
                    <a:p>
                      <a:pPr algn="r" fontAlgn="b"/>
                      <a:r>
                        <a:rPr lang="en-AT" sz="1600" b="1" u="none" strike="noStrike">
                          <a:effectLst/>
                        </a:rPr>
                        <a:t>10000000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557</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99.11</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0.89</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572816301"/>
                  </a:ext>
                </a:extLst>
              </a:tr>
              <a:tr h="227874">
                <a:tc>
                  <a:txBody>
                    <a:bodyPr/>
                    <a:lstStyle/>
                    <a:p>
                      <a:pPr algn="r" fontAlgn="b"/>
                      <a:r>
                        <a:rPr lang="en-AT" sz="1600" b="1" u="none" strike="noStrike">
                          <a:effectLst/>
                        </a:rPr>
                        <a:t>100000000</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562</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559</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3</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99.47</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0.53</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988240111"/>
                  </a:ext>
                </a:extLst>
              </a:tr>
              <a:tr h="242116">
                <a:tc>
                  <a:txBody>
                    <a:bodyPr/>
                    <a:lstStyle/>
                    <a:p>
                      <a:pPr algn="l" fontAlgn="b"/>
                      <a:r>
                        <a:rPr lang="en-GB" sz="1600" b="1" u="none" strike="noStrike">
                          <a:effectLst/>
                        </a:rPr>
                        <a:t>Total</a:t>
                      </a:r>
                      <a:endParaRPr lang="en-GB" sz="1600" b="1" u="none" strike="noStrike">
                        <a:solidFill>
                          <a:srgbClr val="000000"/>
                        </a:solidFill>
                        <a:effectLst/>
                      </a:endParaRPr>
                    </a:p>
                  </a:txBody>
                  <a:tcPr marL="9193" marR="9193" marT="9193" marB="0" anchor="b"/>
                </a:tc>
                <a:tc>
                  <a:txBody>
                    <a:bodyPr/>
                    <a:lstStyle/>
                    <a:p>
                      <a:pPr algn="r" fontAlgn="b"/>
                      <a:r>
                        <a:rPr lang="en-AT" sz="1600" b="1" u="none" strike="noStrike">
                          <a:effectLst/>
                        </a:rPr>
                        <a:t>11238</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9913</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a:effectLst/>
                        </a:rPr>
                        <a:t>1325</a:t>
                      </a:r>
                      <a:endParaRPr lang="en-US" sz="1600" b="1" u="none" strike="noStrike">
                        <a:solidFill>
                          <a:srgbClr val="000000"/>
                        </a:solidFill>
                        <a:effectLst/>
                      </a:endParaRPr>
                    </a:p>
                  </a:txBody>
                  <a:tcPr marL="9193" marR="9193" marT="9193" marB="0" anchor="b"/>
                </a:tc>
                <a:tc>
                  <a:txBody>
                    <a:bodyPr/>
                    <a:lstStyle/>
                    <a:p>
                      <a:pPr algn="r" fontAlgn="b"/>
                      <a:r>
                        <a:rPr lang="en-AT" sz="1600" b="1" u="none" strike="noStrike" dirty="0">
                          <a:effectLst/>
                        </a:rPr>
                        <a:t>88.21</a:t>
                      </a:r>
                      <a:endParaRPr lang="en-US" sz="1600" b="1" u="none" strike="noStrike" dirty="0">
                        <a:solidFill>
                          <a:srgbClr val="000000"/>
                        </a:solidFill>
                        <a:effectLst/>
                      </a:endParaRPr>
                    </a:p>
                  </a:txBody>
                  <a:tcPr marL="9193" marR="9193" marT="9193" marB="0" anchor="b"/>
                </a:tc>
                <a:tc>
                  <a:txBody>
                    <a:bodyPr/>
                    <a:lstStyle/>
                    <a:p>
                      <a:pPr algn="r" fontAlgn="b"/>
                      <a:r>
                        <a:rPr lang="en-AT" sz="1600" b="1" u="none" strike="noStrike" dirty="0">
                          <a:effectLst/>
                        </a:rPr>
                        <a:t>11.79</a:t>
                      </a:r>
                      <a:endParaRPr lang="en-US" sz="1600" b="1" u="none" strike="noStrike" dirty="0">
                        <a:solidFill>
                          <a:srgbClr val="000000"/>
                        </a:solidFill>
                        <a:effectLst/>
                      </a:endParaRPr>
                    </a:p>
                  </a:txBody>
                  <a:tcPr marL="9193" marR="9193" marT="9193" marB="0" anchor="b"/>
                </a:tc>
                <a:extLst>
                  <a:ext uri="{0D108BD9-81ED-4DB2-BD59-A6C34878D82A}">
                    <a16:rowId xmlns:a16="http://schemas.microsoft.com/office/drawing/2014/main" val="3839705355"/>
                  </a:ext>
                </a:extLst>
              </a:tr>
            </a:tbl>
          </a:graphicData>
        </a:graphic>
      </p:graphicFrame>
    </p:spTree>
    <p:extLst>
      <p:ext uri="{BB962C8B-B14F-4D97-AF65-F5344CB8AC3E}">
        <p14:creationId xmlns:p14="http://schemas.microsoft.com/office/powerpoint/2010/main" val="3972713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B47512-A869-9885-869D-7F78974D2782}"/>
              </a:ext>
            </a:extLst>
          </p:cNvPr>
          <p:cNvSpPr>
            <a:spLocks noGrp="1"/>
          </p:cNvSpPr>
          <p:nvPr>
            <p:ph type="title"/>
          </p:nvPr>
        </p:nvSpPr>
        <p:spPr>
          <a:xfrm>
            <a:off x="838200" y="365125"/>
            <a:ext cx="10515600" cy="1325563"/>
          </a:xfrm>
        </p:spPr>
        <p:txBody>
          <a:bodyPr>
            <a:normAutofit/>
          </a:bodyPr>
          <a:lstStyle/>
          <a:p>
            <a:r>
              <a:rPr lang="en-AT"/>
              <a:t>Machine Learning – Predicting if the result is going to be valid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4CB793-126C-42B9-C308-246B60471263}"/>
              </a:ext>
            </a:extLst>
          </p:cNvPr>
          <p:cNvSpPr>
            <a:spLocks noGrp="1"/>
          </p:cNvSpPr>
          <p:nvPr>
            <p:ph idx="1"/>
          </p:nvPr>
        </p:nvSpPr>
        <p:spPr>
          <a:xfrm>
            <a:off x="838200" y="1825625"/>
            <a:ext cx="10515600" cy="4351338"/>
          </a:xfrm>
        </p:spPr>
        <p:txBody>
          <a:bodyPr>
            <a:normAutofit/>
          </a:bodyPr>
          <a:lstStyle/>
          <a:p>
            <a:r>
              <a:rPr lang="en-AT"/>
              <a:t>Data was split 60/40</a:t>
            </a:r>
          </a:p>
          <a:p>
            <a:r>
              <a:rPr lang="en-AT"/>
              <a:t>Scaled the data</a:t>
            </a:r>
          </a:p>
          <a:p>
            <a:r>
              <a:rPr lang="en-AT"/>
              <a:t>Focused on ensemble classifier</a:t>
            </a:r>
          </a:p>
          <a:p>
            <a:pPr lvl="1"/>
            <a:r>
              <a:rPr lang="en-AT"/>
              <a:t>Gradient Boositing Classifier</a:t>
            </a:r>
          </a:p>
          <a:p>
            <a:pPr lvl="1"/>
            <a:r>
              <a:rPr lang="en-AT"/>
              <a:t>Random Forest Classifier</a:t>
            </a:r>
          </a:p>
          <a:p>
            <a:pPr lvl="1"/>
            <a:r>
              <a:rPr lang="en-AT"/>
              <a:t>Extra Trees Classifier</a:t>
            </a:r>
          </a:p>
          <a:p>
            <a:pPr lvl="1"/>
            <a:r>
              <a:rPr lang="en-AT"/>
              <a:t>Bagging Classifier</a:t>
            </a:r>
          </a:p>
          <a:p>
            <a:pPr lvl="1"/>
            <a:r>
              <a:rPr lang="en-AT"/>
              <a:t>Ada Boosting Classifier</a:t>
            </a:r>
          </a:p>
        </p:txBody>
      </p:sp>
    </p:spTree>
    <p:extLst>
      <p:ext uri="{BB962C8B-B14F-4D97-AF65-F5344CB8AC3E}">
        <p14:creationId xmlns:p14="http://schemas.microsoft.com/office/powerpoint/2010/main" val="3120895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508929-C216-E177-F293-861EC9CC4812}"/>
              </a:ext>
            </a:extLst>
          </p:cNvPr>
          <p:cNvSpPr>
            <a:spLocks noGrp="1"/>
          </p:cNvSpPr>
          <p:nvPr>
            <p:ph type="title"/>
          </p:nvPr>
        </p:nvSpPr>
        <p:spPr>
          <a:xfrm>
            <a:off x="838200" y="365125"/>
            <a:ext cx="10515600" cy="1325563"/>
          </a:xfrm>
        </p:spPr>
        <p:txBody>
          <a:bodyPr>
            <a:normAutofit/>
          </a:bodyPr>
          <a:lstStyle/>
          <a:p>
            <a:r>
              <a:rPr lang="en-AT"/>
              <a:t>Results for Classification</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7E7D8626-A9BA-D1F9-B41E-C5A758A0D6C9}"/>
              </a:ext>
            </a:extLst>
          </p:cNvPr>
          <p:cNvGraphicFramePr>
            <a:graphicFrameLocks noGrp="1"/>
          </p:cNvGraphicFramePr>
          <p:nvPr>
            <p:ph idx="1"/>
            <p:extLst>
              <p:ext uri="{D42A27DB-BD31-4B8C-83A1-F6EECF244321}">
                <p14:modId xmlns:p14="http://schemas.microsoft.com/office/powerpoint/2010/main" val="362234567"/>
              </p:ext>
            </p:extLst>
          </p:nvPr>
        </p:nvGraphicFramePr>
        <p:xfrm>
          <a:off x="838200" y="1559970"/>
          <a:ext cx="10505562" cy="4932903"/>
        </p:xfrm>
        <a:graphic>
          <a:graphicData uri="http://schemas.openxmlformats.org/drawingml/2006/table">
            <a:tbl>
              <a:tblPr>
                <a:tableStyleId>{5C22544A-7EE6-4342-B048-85BDC9FD1C3A}</a:tableStyleId>
              </a:tblPr>
              <a:tblGrid>
                <a:gridCol w="3251722">
                  <a:extLst>
                    <a:ext uri="{9D8B030D-6E8A-4147-A177-3AD203B41FA5}">
                      <a16:colId xmlns:a16="http://schemas.microsoft.com/office/drawing/2014/main" val="2150089233"/>
                    </a:ext>
                  </a:extLst>
                </a:gridCol>
                <a:gridCol w="1450768">
                  <a:extLst>
                    <a:ext uri="{9D8B030D-6E8A-4147-A177-3AD203B41FA5}">
                      <a16:colId xmlns:a16="http://schemas.microsoft.com/office/drawing/2014/main" val="2746779331"/>
                    </a:ext>
                  </a:extLst>
                </a:gridCol>
                <a:gridCol w="1450768">
                  <a:extLst>
                    <a:ext uri="{9D8B030D-6E8A-4147-A177-3AD203B41FA5}">
                      <a16:colId xmlns:a16="http://schemas.microsoft.com/office/drawing/2014/main" val="3959654421"/>
                    </a:ext>
                  </a:extLst>
                </a:gridCol>
                <a:gridCol w="1450768">
                  <a:extLst>
                    <a:ext uri="{9D8B030D-6E8A-4147-A177-3AD203B41FA5}">
                      <a16:colId xmlns:a16="http://schemas.microsoft.com/office/drawing/2014/main" val="115816529"/>
                    </a:ext>
                  </a:extLst>
                </a:gridCol>
                <a:gridCol w="1450768">
                  <a:extLst>
                    <a:ext uri="{9D8B030D-6E8A-4147-A177-3AD203B41FA5}">
                      <a16:colId xmlns:a16="http://schemas.microsoft.com/office/drawing/2014/main" val="1074305967"/>
                    </a:ext>
                  </a:extLst>
                </a:gridCol>
                <a:gridCol w="1450768">
                  <a:extLst>
                    <a:ext uri="{9D8B030D-6E8A-4147-A177-3AD203B41FA5}">
                      <a16:colId xmlns:a16="http://schemas.microsoft.com/office/drawing/2014/main" val="3026393452"/>
                    </a:ext>
                  </a:extLst>
                </a:gridCol>
              </a:tblGrid>
              <a:tr h="555056">
                <a:tc>
                  <a:txBody>
                    <a:bodyPr/>
                    <a:lstStyle/>
                    <a:p>
                      <a:pPr algn="l" fontAlgn="b"/>
                      <a:r>
                        <a:rPr lang="en-GB" sz="2400" u="none" strike="noStrike" dirty="0">
                          <a:effectLst/>
                        </a:rPr>
                        <a:t>Model</a:t>
                      </a:r>
                      <a:endParaRPr lang="en-GB"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a:effectLst/>
                        </a:rPr>
                        <a:t>Accuracy </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a:effectLst/>
                        </a:rPr>
                        <a:t>Precision</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a:effectLst/>
                        </a:rPr>
                        <a:t>Recall</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a:effectLst/>
                        </a:rPr>
                        <a:t>F-1 Score</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2400" u="none" strike="noStrike">
                          <a:effectLst/>
                        </a:rPr>
                        <a:t>AUC</a:t>
                      </a:r>
                      <a:endParaRPr lang="en-GB"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7206492"/>
                  </a:ext>
                </a:extLst>
              </a:tr>
              <a:tr h="1089245">
                <a:tc>
                  <a:txBody>
                    <a:bodyPr/>
                    <a:lstStyle/>
                    <a:p>
                      <a:pPr algn="l" fontAlgn="b"/>
                      <a:r>
                        <a:rPr lang="en-GB" sz="2400" u="none" strike="noStrike" dirty="0">
                          <a:effectLst/>
                        </a:rPr>
                        <a:t>Gradient Boosting Classifier</a:t>
                      </a:r>
                      <a:endParaRPr lang="en-GB"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81%</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99%</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90%</a:t>
                      </a:r>
                      <a:endParaRPr lang="en-AT"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2104217"/>
                  </a:ext>
                </a:extLst>
              </a:tr>
              <a:tr h="1089245">
                <a:tc>
                  <a:txBody>
                    <a:bodyPr/>
                    <a:lstStyle/>
                    <a:p>
                      <a:pPr algn="l" fontAlgn="b"/>
                      <a:r>
                        <a:rPr lang="en-GB" sz="2400" u="none" strike="noStrike">
                          <a:effectLst/>
                        </a:rPr>
                        <a:t>Random Forest Classifier</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dirty="0">
                          <a:effectLst/>
                        </a:rPr>
                        <a:t>97%</a:t>
                      </a:r>
                      <a:endParaRPr lang="en-AT"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82%</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91%</a:t>
                      </a:r>
                      <a:endParaRPr lang="en-AT"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7119077"/>
                  </a:ext>
                </a:extLst>
              </a:tr>
              <a:tr h="555056">
                <a:tc>
                  <a:txBody>
                    <a:bodyPr/>
                    <a:lstStyle/>
                    <a:p>
                      <a:pPr algn="l" fontAlgn="b"/>
                      <a:r>
                        <a:rPr lang="en-GB" sz="2400" u="none" strike="noStrike">
                          <a:effectLst/>
                        </a:rPr>
                        <a:t>Extra Trees Classifier</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91%</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94%</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52%</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95%</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74%</a:t>
                      </a:r>
                      <a:endParaRPr lang="en-AT"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9154869"/>
                  </a:ext>
                </a:extLst>
              </a:tr>
              <a:tr h="555056">
                <a:tc>
                  <a:txBody>
                    <a:bodyPr/>
                    <a:lstStyle/>
                    <a:p>
                      <a:pPr algn="l" fontAlgn="b"/>
                      <a:r>
                        <a:rPr lang="en-GB" sz="2400" u="none" strike="noStrike">
                          <a:effectLst/>
                        </a:rPr>
                        <a:t>Bagging Classifier</a:t>
                      </a:r>
                      <a:endParaRPr lang="en-GB"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97%</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82%</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9649605"/>
                  </a:ext>
                </a:extLst>
              </a:tr>
              <a:tr h="1089245">
                <a:tc>
                  <a:txBody>
                    <a:bodyPr/>
                    <a:lstStyle/>
                    <a:p>
                      <a:pPr algn="l" fontAlgn="b"/>
                      <a:r>
                        <a:rPr lang="en-GB" sz="2400" u="none" strike="noStrike" dirty="0">
                          <a:effectLst/>
                        </a:rPr>
                        <a:t>Ada Boosting Classifier</a:t>
                      </a:r>
                      <a:endParaRPr lang="en-GB"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98%</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81%</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a:effectLst/>
                        </a:rPr>
                        <a:t>99%</a:t>
                      </a:r>
                      <a:endParaRPr lang="en-AT"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T" sz="2400" u="none" strike="noStrike" dirty="0">
                          <a:effectLst/>
                        </a:rPr>
                        <a:t>91%</a:t>
                      </a:r>
                      <a:endParaRPr lang="en-AT"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76928872"/>
                  </a:ext>
                </a:extLst>
              </a:tr>
            </a:tbl>
          </a:graphicData>
        </a:graphic>
      </p:graphicFrame>
    </p:spTree>
    <p:extLst>
      <p:ext uri="{BB962C8B-B14F-4D97-AF65-F5344CB8AC3E}">
        <p14:creationId xmlns:p14="http://schemas.microsoft.com/office/powerpoint/2010/main" val="1280695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BAB597-1978-BBDC-44DB-CC34B37CBEE9}"/>
              </a:ext>
            </a:extLst>
          </p:cNvPr>
          <p:cNvSpPr>
            <a:spLocks noGrp="1"/>
          </p:cNvSpPr>
          <p:nvPr>
            <p:ph type="title"/>
          </p:nvPr>
        </p:nvSpPr>
        <p:spPr>
          <a:xfrm>
            <a:off x="838200" y="365125"/>
            <a:ext cx="10515600" cy="1325563"/>
          </a:xfrm>
        </p:spPr>
        <p:txBody>
          <a:bodyPr>
            <a:normAutofit/>
          </a:bodyPr>
          <a:lstStyle/>
          <a:p>
            <a:r>
              <a:rPr lang="en-AT"/>
              <a:t>Predicting Runtime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7EF24D-4EBF-37BB-D001-1C601D28D743}"/>
              </a:ext>
            </a:extLst>
          </p:cNvPr>
          <p:cNvSpPr>
            <a:spLocks noGrp="1"/>
          </p:cNvSpPr>
          <p:nvPr>
            <p:ph idx="1"/>
          </p:nvPr>
        </p:nvSpPr>
        <p:spPr>
          <a:xfrm>
            <a:off x="838200" y="1825625"/>
            <a:ext cx="10515600" cy="4351338"/>
          </a:xfrm>
        </p:spPr>
        <p:txBody>
          <a:bodyPr>
            <a:normAutofit/>
          </a:bodyPr>
          <a:lstStyle/>
          <a:p>
            <a:r>
              <a:rPr lang="en-AT"/>
              <a:t>Focus on relationship between geometry and restart point with runtime</a:t>
            </a:r>
          </a:p>
          <a:p>
            <a:r>
              <a:rPr lang="en-AT"/>
              <a:t>Look at </a:t>
            </a:r>
          </a:p>
          <a:p>
            <a:pPr lvl="1"/>
            <a:r>
              <a:rPr lang="en-AT"/>
              <a:t>overall effect</a:t>
            </a:r>
          </a:p>
          <a:p>
            <a:pPr lvl="1"/>
            <a:r>
              <a:rPr lang="en-AT"/>
              <a:t>molecule specific effect</a:t>
            </a:r>
          </a:p>
        </p:txBody>
      </p:sp>
    </p:spTree>
    <p:extLst>
      <p:ext uri="{BB962C8B-B14F-4D97-AF65-F5344CB8AC3E}">
        <p14:creationId xmlns:p14="http://schemas.microsoft.com/office/powerpoint/2010/main" val="225900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FC6061B-43DD-FE80-C3F9-A7421276156A}"/>
              </a:ext>
            </a:extLst>
          </p:cNvPr>
          <p:cNvPicPr>
            <a:picLocks noGrp="1" noChangeAspect="1"/>
          </p:cNvPicPr>
          <p:nvPr>
            <p:ph idx="1"/>
          </p:nvPr>
        </p:nvPicPr>
        <p:blipFill>
          <a:blip r:embed="rId2"/>
          <a:stretch>
            <a:fillRect/>
          </a:stretch>
        </p:blipFill>
        <p:spPr>
          <a:xfrm>
            <a:off x="2319006" y="643467"/>
            <a:ext cx="7553987" cy="5571065"/>
          </a:xfrm>
          <a:prstGeom prst="rect">
            <a:avLst/>
          </a:prstGeom>
          <a:ln>
            <a:noFill/>
          </a:ln>
        </p:spPr>
      </p:pic>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861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4EA0DF6B-F361-4E2A-1504-E79FFB33A11F}"/>
              </a:ext>
            </a:extLst>
          </p:cNvPr>
          <p:cNvPicPr>
            <a:picLocks noGrp="1" noChangeAspect="1"/>
          </p:cNvPicPr>
          <p:nvPr>
            <p:ph idx="1"/>
          </p:nvPr>
        </p:nvPicPr>
        <p:blipFill>
          <a:blip r:embed="rId3"/>
          <a:stretch>
            <a:fillRect/>
          </a:stretch>
        </p:blipFill>
        <p:spPr>
          <a:xfrm>
            <a:off x="643467" y="995366"/>
            <a:ext cx="10905066" cy="5288956"/>
          </a:xfrm>
          <a:prstGeom prst="rect">
            <a:avLst/>
          </a:prstGeom>
          <a:ln>
            <a:noFill/>
          </a:ln>
        </p:spPr>
      </p:pic>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52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2B98-7BA3-D8A9-2595-092899B7C387}"/>
              </a:ext>
            </a:extLst>
          </p:cNvPr>
          <p:cNvSpPr>
            <a:spLocks noGrp="1"/>
          </p:cNvSpPr>
          <p:nvPr>
            <p:ph type="title"/>
          </p:nvPr>
        </p:nvSpPr>
        <p:spPr/>
        <p:txBody>
          <a:bodyPr/>
          <a:lstStyle/>
          <a:p>
            <a:r>
              <a:rPr lang="en-AT"/>
              <a:t>Introduction</a:t>
            </a:r>
          </a:p>
        </p:txBody>
      </p:sp>
      <p:sp>
        <p:nvSpPr>
          <p:cNvPr id="3" name="Content Placeholder 2">
            <a:extLst>
              <a:ext uri="{FF2B5EF4-FFF2-40B4-BE49-F238E27FC236}">
                <a16:creationId xmlns:a16="http://schemas.microsoft.com/office/drawing/2014/main" id="{2944D509-291E-AC62-8869-B6750D7A453B}"/>
              </a:ext>
            </a:extLst>
          </p:cNvPr>
          <p:cNvSpPr>
            <a:spLocks noGrp="1"/>
          </p:cNvSpPr>
          <p:nvPr>
            <p:ph idx="1"/>
          </p:nvPr>
        </p:nvSpPr>
        <p:spPr/>
        <p:txBody>
          <a:bodyPr/>
          <a:lstStyle/>
          <a:p>
            <a:r>
              <a:rPr lang="en-AT"/>
              <a:t>Monte Carlo estimator which combines Walk on Spheres (WoS) and Walk on Subdomains (WoSD) </a:t>
            </a:r>
          </a:p>
          <a:p>
            <a:r>
              <a:rPr lang="en-AT"/>
              <a:t>WoSD one of many methods to calculate electrostatic free energy of a biomolecule in a solution</a:t>
            </a:r>
          </a:p>
          <a:p>
            <a:endParaRPr lang="en-AT"/>
          </a:p>
        </p:txBody>
      </p:sp>
    </p:spTree>
    <p:extLst>
      <p:ext uri="{BB962C8B-B14F-4D97-AF65-F5344CB8AC3E}">
        <p14:creationId xmlns:p14="http://schemas.microsoft.com/office/powerpoint/2010/main" val="3879664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23BE-DEFE-92B7-8B81-6D81C9340CE0}"/>
              </a:ext>
            </a:extLst>
          </p:cNvPr>
          <p:cNvSpPr>
            <a:spLocks noGrp="1"/>
          </p:cNvSpPr>
          <p:nvPr>
            <p:ph type="title"/>
          </p:nvPr>
        </p:nvSpPr>
        <p:spPr/>
        <p:txBody>
          <a:bodyPr/>
          <a:lstStyle/>
          <a:p>
            <a:r>
              <a:rPr lang="en-AT"/>
              <a:t>Predicting Runtime – Models </a:t>
            </a:r>
          </a:p>
        </p:txBody>
      </p:sp>
      <p:sp>
        <p:nvSpPr>
          <p:cNvPr id="3" name="Content Placeholder 2">
            <a:extLst>
              <a:ext uri="{FF2B5EF4-FFF2-40B4-BE49-F238E27FC236}">
                <a16:creationId xmlns:a16="http://schemas.microsoft.com/office/drawing/2014/main" id="{79B11A69-FA39-3FE4-635E-4F1578537B27}"/>
              </a:ext>
            </a:extLst>
          </p:cNvPr>
          <p:cNvSpPr>
            <a:spLocks noGrp="1"/>
          </p:cNvSpPr>
          <p:nvPr>
            <p:ph idx="1"/>
          </p:nvPr>
        </p:nvSpPr>
        <p:spPr/>
        <p:txBody>
          <a:bodyPr/>
          <a:lstStyle/>
          <a:p>
            <a:pPr lvl="1"/>
            <a:endParaRPr lang="en-AT"/>
          </a:p>
          <a:p>
            <a:pPr lvl="1"/>
            <a:endParaRPr lang="en-AT"/>
          </a:p>
        </p:txBody>
      </p:sp>
      <p:graphicFrame>
        <p:nvGraphicFramePr>
          <p:cNvPr id="4" name="Table 3">
            <a:extLst>
              <a:ext uri="{FF2B5EF4-FFF2-40B4-BE49-F238E27FC236}">
                <a16:creationId xmlns:a16="http://schemas.microsoft.com/office/drawing/2014/main" id="{44907585-04BE-F5BF-E625-FBE7740CAFD6}"/>
              </a:ext>
            </a:extLst>
          </p:cNvPr>
          <p:cNvGraphicFramePr>
            <a:graphicFrameLocks noGrp="1"/>
          </p:cNvGraphicFramePr>
          <p:nvPr>
            <p:extLst>
              <p:ext uri="{D42A27DB-BD31-4B8C-83A1-F6EECF244321}">
                <p14:modId xmlns:p14="http://schemas.microsoft.com/office/powerpoint/2010/main" val="2772108709"/>
              </p:ext>
            </p:extLst>
          </p:nvPr>
        </p:nvGraphicFramePr>
        <p:xfrm>
          <a:off x="1123270" y="1825625"/>
          <a:ext cx="9945460" cy="3678064"/>
        </p:xfrm>
        <a:graphic>
          <a:graphicData uri="http://schemas.openxmlformats.org/drawingml/2006/table">
            <a:tbl>
              <a:tblPr firstRow="1" bandRow="1">
                <a:tableStyleId>{21E4AEA4-8DFA-4A89-87EB-49C32662AFE0}</a:tableStyleId>
              </a:tblPr>
              <a:tblGrid>
                <a:gridCol w="4314736">
                  <a:extLst>
                    <a:ext uri="{9D8B030D-6E8A-4147-A177-3AD203B41FA5}">
                      <a16:colId xmlns:a16="http://schemas.microsoft.com/office/drawing/2014/main" val="721922442"/>
                    </a:ext>
                  </a:extLst>
                </a:gridCol>
                <a:gridCol w="1876908">
                  <a:extLst>
                    <a:ext uri="{9D8B030D-6E8A-4147-A177-3AD203B41FA5}">
                      <a16:colId xmlns:a16="http://schemas.microsoft.com/office/drawing/2014/main" val="1211603518"/>
                    </a:ext>
                  </a:extLst>
                </a:gridCol>
                <a:gridCol w="1876908">
                  <a:extLst>
                    <a:ext uri="{9D8B030D-6E8A-4147-A177-3AD203B41FA5}">
                      <a16:colId xmlns:a16="http://schemas.microsoft.com/office/drawing/2014/main" val="3008069140"/>
                    </a:ext>
                  </a:extLst>
                </a:gridCol>
                <a:gridCol w="1876908">
                  <a:extLst>
                    <a:ext uri="{9D8B030D-6E8A-4147-A177-3AD203B41FA5}">
                      <a16:colId xmlns:a16="http://schemas.microsoft.com/office/drawing/2014/main" val="4090739795"/>
                    </a:ext>
                  </a:extLst>
                </a:gridCol>
              </a:tblGrid>
              <a:tr h="893851">
                <a:tc>
                  <a:txBody>
                    <a:bodyPr/>
                    <a:lstStyle/>
                    <a:p>
                      <a:pPr algn="l" fontAlgn="b"/>
                      <a:r>
                        <a:rPr lang="en-GB" sz="2800" u="none" strike="noStrike" dirty="0">
                          <a:effectLst/>
                        </a:rPr>
                        <a:t>Regressor</a:t>
                      </a:r>
                      <a:endParaRPr lang="en-GB" sz="2800" u="none" strike="noStrike" dirty="0">
                        <a:solidFill>
                          <a:srgbClr val="000000"/>
                        </a:solidFill>
                        <a:effectLst/>
                      </a:endParaRPr>
                    </a:p>
                  </a:txBody>
                  <a:tcPr marL="9525" marR="9525" marT="9525" marB="0" anchor="b"/>
                </a:tc>
                <a:tc>
                  <a:txBody>
                    <a:bodyPr/>
                    <a:lstStyle/>
                    <a:p>
                      <a:pPr algn="l" fontAlgn="b"/>
                      <a:r>
                        <a:rPr lang="en-GB" sz="2800" u="none" strike="noStrike">
                          <a:effectLst/>
                        </a:rPr>
                        <a:t>MSE</a:t>
                      </a:r>
                      <a:endParaRPr lang="en-GB" sz="2800" u="none" strike="noStrike">
                        <a:solidFill>
                          <a:srgbClr val="000000"/>
                        </a:solidFill>
                        <a:effectLst/>
                      </a:endParaRPr>
                    </a:p>
                  </a:txBody>
                  <a:tcPr marL="9525" marR="9525" marT="9525" marB="0" anchor="b"/>
                </a:tc>
                <a:tc>
                  <a:txBody>
                    <a:bodyPr/>
                    <a:lstStyle/>
                    <a:p>
                      <a:pPr algn="l" fontAlgn="b"/>
                      <a:r>
                        <a:rPr lang="en-GB" sz="2800" u="none" strike="noStrike">
                          <a:effectLst/>
                        </a:rPr>
                        <a:t>RMSE</a:t>
                      </a:r>
                      <a:endParaRPr lang="en-GB" sz="2800" u="none" strike="noStrike">
                        <a:solidFill>
                          <a:srgbClr val="000000"/>
                        </a:solidFill>
                        <a:effectLst/>
                      </a:endParaRPr>
                    </a:p>
                  </a:txBody>
                  <a:tcPr marL="9525" marR="9525" marT="9525" marB="0" anchor="b"/>
                </a:tc>
                <a:tc>
                  <a:txBody>
                    <a:bodyPr/>
                    <a:lstStyle/>
                    <a:p>
                      <a:pPr algn="l" fontAlgn="b"/>
                      <a:r>
                        <a:rPr lang="en-GB" sz="2800" u="none" strike="noStrike">
                          <a:effectLst/>
                        </a:rPr>
                        <a:t>R2-score</a:t>
                      </a:r>
                      <a:endParaRPr lang="en-GB" sz="2800" u="none" strike="noStrike">
                        <a:solidFill>
                          <a:srgbClr val="000000"/>
                        </a:solidFill>
                        <a:effectLst/>
                      </a:endParaRPr>
                    </a:p>
                  </a:txBody>
                  <a:tcPr marL="9525" marR="9525" marT="9525" marB="0" anchor="b"/>
                </a:tc>
                <a:extLst>
                  <a:ext uri="{0D108BD9-81ED-4DB2-BD59-A6C34878D82A}">
                    <a16:rowId xmlns:a16="http://schemas.microsoft.com/office/drawing/2014/main" val="3662963815"/>
                  </a:ext>
                </a:extLst>
              </a:tr>
              <a:tr h="1049090">
                <a:tc>
                  <a:txBody>
                    <a:bodyPr/>
                    <a:lstStyle/>
                    <a:p>
                      <a:pPr algn="l" fontAlgn="b"/>
                      <a:r>
                        <a:rPr lang="en-GB" sz="2800" u="none" strike="noStrike">
                          <a:effectLst/>
                        </a:rPr>
                        <a:t>Gradient Boosting Regressor</a:t>
                      </a:r>
                      <a:endParaRPr lang="en-GB" sz="2800" u="none" strike="noStrike">
                        <a:solidFill>
                          <a:srgbClr val="000000"/>
                        </a:solidFill>
                        <a:effectLst/>
                      </a:endParaRPr>
                    </a:p>
                  </a:txBody>
                  <a:tcPr marL="9525" marR="9525" marT="9525" marB="0" anchor="b"/>
                </a:tc>
                <a:tc>
                  <a:txBody>
                    <a:bodyPr/>
                    <a:lstStyle/>
                    <a:p>
                      <a:pPr algn="r" fontAlgn="b"/>
                      <a:r>
                        <a:rPr lang="en-AT" sz="2800" u="none" strike="noStrike" dirty="0">
                          <a:effectLst/>
                        </a:rPr>
                        <a:t>0.01</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0.11</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0.99</a:t>
                      </a:r>
                      <a:endParaRPr lang="en-US" sz="2800" u="none" strike="noStrike" dirty="0">
                        <a:solidFill>
                          <a:srgbClr val="000000"/>
                        </a:solidFill>
                        <a:effectLst/>
                      </a:endParaRPr>
                    </a:p>
                  </a:txBody>
                  <a:tcPr marL="9525" marR="9525" marT="9525" marB="0" anchor="b"/>
                </a:tc>
                <a:extLst>
                  <a:ext uri="{0D108BD9-81ED-4DB2-BD59-A6C34878D82A}">
                    <a16:rowId xmlns:a16="http://schemas.microsoft.com/office/drawing/2014/main" val="2304402371"/>
                  </a:ext>
                </a:extLst>
              </a:tr>
              <a:tr h="841272">
                <a:tc>
                  <a:txBody>
                    <a:bodyPr/>
                    <a:lstStyle/>
                    <a:p>
                      <a:pPr algn="l" fontAlgn="b"/>
                      <a:r>
                        <a:rPr lang="en-GB" sz="2800" u="none" strike="noStrike">
                          <a:effectLst/>
                        </a:rPr>
                        <a:t>Random Forest Regressor</a:t>
                      </a:r>
                      <a:endParaRPr lang="en-GB" sz="2800" u="none" strike="noStrike">
                        <a:solidFill>
                          <a:srgbClr val="000000"/>
                        </a:solidFill>
                        <a:effectLst/>
                      </a:endParaRPr>
                    </a:p>
                  </a:txBody>
                  <a:tcPr marL="9525" marR="9525" marT="9525" marB="0" anchor="b"/>
                </a:tc>
                <a:tc>
                  <a:txBody>
                    <a:bodyPr/>
                    <a:lstStyle/>
                    <a:p>
                      <a:pPr algn="r" fontAlgn="b"/>
                      <a:r>
                        <a:rPr lang="en-AT" sz="2800" u="none" strike="noStrike" dirty="0">
                          <a:effectLst/>
                        </a:rPr>
                        <a:t>0.01</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0.08</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0.99</a:t>
                      </a:r>
                      <a:endParaRPr lang="en-US" sz="2800" u="none" strike="noStrike" dirty="0">
                        <a:solidFill>
                          <a:srgbClr val="000000"/>
                        </a:solidFill>
                        <a:effectLst/>
                      </a:endParaRPr>
                    </a:p>
                  </a:txBody>
                  <a:tcPr marL="9525" marR="9525" marT="9525" marB="0" anchor="b"/>
                </a:tc>
                <a:extLst>
                  <a:ext uri="{0D108BD9-81ED-4DB2-BD59-A6C34878D82A}">
                    <a16:rowId xmlns:a16="http://schemas.microsoft.com/office/drawing/2014/main" val="4087841452"/>
                  </a:ext>
                </a:extLst>
              </a:tr>
              <a:tr h="893851">
                <a:tc>
                  <a:txBody>
                    <a:bodyPr/>
                    <a:lstStyle/>
                    <a:p>
                      <a:pPr algn="l" fontAlgn="b"/>
                      <a:r>
                        <a:rPr lang="en-GB" sz="2800" u="none" strike="noStrike">
                          <a:effectLst/>
                        </a:rPr>
                        <a:t>Extra Trees Regressor</a:t>
                      </a:r>
                      <a:endParaRPr lang="en-GB" sz="2800" u="none" strike="noStrike">
                        <a:solidFill>
                          <a:srgbClr val="000000"/>
                        </a:solidFill>
                        <a:effectLst/>
                      </a:endParaRPr>
                    </a:p>
                  </a:txBody>
                  <a:tcPr marL="9525" marR="9525" marT="9525" marB="0" anchor="b"/>
                </a:tc>
                <a:tc>
                  <a:txBody>
                    <a:bodyPr/>
                    <a:lstStyle/>
                    <a:p>
                      <a:pPr algn="r" fontAlgn="b"/>
                      <a:r>
                        <a:rPr lang="en-AT" sz="2800" u="none" strike="noStrike" dirty="0">
                          <a:effectLst/>
                        </a:rPr>
                        <a:t>0.01</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0.09</a:t>
                      </a:r>
                      <a:endParaRPr lang="en-US" sz="2800" u="none" strike="noStrike" dirty="0">
                        <a:solidFill>
                          <a:srgbClr val="000000"/>
                        </a:solidFill>
                        <a:effectLst/>
                      </a:endParaRPr>
                    </a:p>
                  </a:txBody>
                  <a:tcPr marL="9525" marR="9525" marT="9525" marB="0" anchor="b"/>
                </a:tc>
                <a:tc>
                  <a:txBody>
                    <a:bodyPr/>
                    <a:lstStyle/>
                    <a:p>
                      <a:pPr algn="r" fontAlgn="b"/>
                      <a:r>
                        <a:rPr lang="en-AT" sz="2800" u="none" strike="noStrike" dirty="0">
                          <a:effectLst/>
                        </a:rPr>
                        <a:t>0.99</a:t>
                      </a:r>
                      <a:endParaRPr lang="en-US" sz="2800" u="none" strike="noStrike" dirty="0">
                        <a:solidFill>
                          <a:srgbClr val="000000"/>
                        </a:solidFill>
                        <a:effectLst/>
                      </a:endParaRPr>
                    </a:p>
                  </a:txBody>
                  <a:tcPr marL="9525" marR="9525" marT="9525" marB="0" anchor="b"/>
                </a:tc>
                <a:extLst>
                  <a:ext uri="{0D108BD9-81ED-4DB2-BD59-A6C34878D82A}">
                    <a16:rowId xmlns:a16="http://schemas.microsoft.com/office/drawing/2014/main" val="2153102113"/>
                  </a:ext>
                </a:extLst>
              </a:tr>
            </a:tbl>
          </a:graphicData>
        </a:graphic>
      </p:graphicFrame>
    </p:spTree>
    <p:extLst>
      <p:ext uri="{BB962C8B-B14F-4D97-AF65-F5344CB8AC3E}">
        <p14:creationId xmlns:p14="http://schemas.microsoft.com/office/powerpoint/2010/main" val="3139057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82757-A364-15AC-27AC-D08491D740C3}"/>
              </a:ext>
            </a:extLst>
          </p:cNvPr>
          <p:cNvSpPr>
            <a:spLocks noGrp="1"/>
          </p:cNvSpPr>
          <p:nvPr>
            <p:ph type="title"/>
          </p:nvPr>
        </p:nvSpPr>
        <p:spPr>
          <a:xfrm>
            <a:off x="686834" y="1153572"/>
            <a:ext cx="3200400" cy="4461163"/>
          </a:xfrm>
        </p:spPr>
        <p:txBody>
          <a:bodyPr>
            <a:normAutofit/>
          </a:bodyPr>
          <a:lstStyle/>
          <a:p>
            <a:r>
              <a:rPr lang="en-AT">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AC1431-A28B-21FE-EAA2-6417CE9C3D3A}"/>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AT"/>
              <a:t>Showed feasibility of implementing machine learning to predict good restart point</a:t>
            </a:r>
          </a:p>
          <a:p>
            <a:r>
              <a:rPr lang="en-AT"/>
              <a:t>Two-step process – based on geometry</a:t>
            </a:r>
            <a:endParaRPr lang="en-AT">
              <a:ea typeface="Calibri"/>
              <a:cs typeface="Calibri"/>
            </a:endParaRPr>
          </a:p>
          <a:p>
            <a:pPr lvl="1"/>
            <a:r>
              <a:rPr lang="en-AT"/>
              <a:t>Predicting the validity of the result</a:t>
            </a:r>
            <a:endParaRPr lang="en-AT">
              <a:ea typeface="Calibri"/>
              <a:cs typeface="Calibri"/>
            </a:endParaRPr>
          </a:p>
          <a:p>
            <a:pPr lvl="1"/>
            <a:r>
              <a:rPr lang="en-AT"/>
              <a:t>Predicting t</a:t>
            </a:r>
            <a:r>
              <a:rPr lang="en-GB"/>
              <a:t>he</a:t>
            </a:r>
            <a:r>
              <a:rPr lang="en-AT"/>
              <a:t> runtime</a:t>
            </a:r>
            <a:endParaRPr lang="en-AT">
              <a:ea typeface="Calibri"/>
              <a:cs typeface="Calibri"/>
            </a:endParaRPr>
          </a:p>
          <a:p>
            <a:r>
              <a:rPr lang="en-AT"/>
              <a:t>Sharp restart stabilizes runtime</a:t>
            </a:r>
            <a:endParaRPr lang="en-AT">
              <a:ea typeface="Calibri"/>
              <a:cs typeface="Calibri"/>
            </a:endParaRPr>
          </a:p>
          <a:p>
            <a:r>
              <a:rPr lang="en-AT"/>
              <a:t>Have to look at individual results to see differences</a:t>
            </a:r>
            <a:endParaRPr lang="en-AT">
              <a:ea typeface="Calibri"/>
              <a:cs typeface="Calibri"/>
            </a:endParaRPr>
          </a:p>
          <a:p>
            <a:r>
              <a:rPr lang="en-AT"/>
              <a:t>True speed up comes from parallelization</a:t>
            </a:r>
            <a:endParaRPr lang="en-AT">
              <a:ea typeface="Calibri"/>
              <a:cs typeface="Calibri"/>
            </a:endParaRPr>
          </a:p>
          <a:p>
            <a:r>
              <a:rPr lang="en-AT"/>
              <a:t>Do not implement for serial version as the speedup is marginal</a:t>
            </a:r>
            <a:endParaRPr lang="en-AT">
              <a:ea typeface="Calibri"/>
              <a:cs typeface="Calibri"/>
            </a:endParaRPr>
          </a:p>
          <a:p>
            <a:endParaRPr lang="en-AT"/>
          </a:p>
        </p:txBody>
      </p:sp>
    </p:spTree>
    <p:extLst>
      <p:ext uri="{BB962C8B-B14F-4D97-AF65-F5344CB8AC3E}">
        <p14:creationId xmlns:p14="http://schemas.microsoft.com/office/powerpoint/2010/main" val="362605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12440-E8CE-ED73-DD27-EAC9F04EE1CA}"/>
              </a:ext>
            </a:extLst>
          </p:cNvPr>
          <p:cNvSpPr>
            <a:spLocks noGrp="1"/>
          </p:cNvSpPr>
          <p:nvPr>
            <p:ph type="title"/>
          </p:nvPr>
        </p:nvSpPr>
        <p:spPr>
          <a:xfrm>
            <a:off x="1171074" y="1396686"/>
            <a:ext cx="3240506" cy="4064628"/>
          </a:xfrm>
        </p:spPr>
        <p:txBody>
          <a:bodyPr>
            <a:normAutofit/>
          </a:bodyPr>
          <a:lstStyle/>
          <a:p>
            <a:r>
              <a:rPr lang="en-AT">
                <a:solidFill>
                  <a:srgbClr val="FFFFFF"/>
                </a:solidFill>
              </a:rPr>
              <a:t>Lessons learned</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21E261-908B-A537-019B-93ECFD17B719}"/>
              </a:ext>
            </a:extLst>
          </p:cNvPr>
          <p:cNvSpPr>
            <a:spLocks noGrp="1"/>
          </p:cNvSpPr>
          <p:nvPr>
            <p:ph idx="1"/>
          </p:nvPr>
        </p:nvSpPr>
        <p:spPr>
          <a:xfrm>
            <a:off x="5370153" y="1526033"/>
            <a:ext cx="5536397" cy="3935281"/>
          </a:xfrm>
        </p:spPr>
        <p:txBody>
          <a:bodyPr vert="horz" lIns="91440" tIns="45720" rIns="91440" bIns="45720" rtlCol="0" anchor="t">
            <a:normAutofit/>
          </a:bodyPr>
          <a:lstStyle/>
          <a:p>
            <a:r>
              <a:rPr lang="en-AT" sz="2200"/>
              <a:t>Start early</a:t>
            </a:r>
          </a:p>
          <a:p>
            <a:r>
              <a:rPr lang="en-AT" sz="2200"/>
              <a:t>Meet with your advisor regularly</a:t>
            </a:r>
            <a:endParaRPr lang="en-AT" sz="2200">
              <a:ea typeface="Calibri"/>
              <a:cs typeface="Calibri"/>
            </a:endParaRPr>
          </a:p>
          <a:p>
            <a:r>
              <a:rPr lang="en-AT" sz="2200"/>
              <a:t>Do NOT neglect your background and spend enough time on it</a:t>
            </a:r>
            <a:endParaRPr lang="en-AT" sz="2200">
              <a:ea typeface="Calibri"/>
              <a:cs typeface="Calibri"/>
            </a:endParaRPr>
          </a:p>
          <a:p>
            <a:r>
              <a:rPr lang="en-AT" sz="2200"/>
              <a:t>Plan enough time for writing as it is very different to your regular papers</a:t>
            </a:r>
            <a:endParaRPr lang="en-AT" sz="2200">
              <a:ea typeface="Calibri"/>
              <a:cs typeface="Calibri"/>
            </a:endParaRPr>
          </a:p>
          <a:p>
            <a:r>
              <a:rPr lang="en-AT" sz="2200"/>
              <a:t>Do NOT get discouraged by struggles, when you struggle you learn the most</a:t>
            </a:r>
            <a:endParaRPr lang="en-AT" sz="2200">
              <a:ea typeface="Calibri"/>
              <a:cs typeface="Calibri"/>
            </a:endParaRPr>
          </a:p>
          <a:p>
            <a:r>
              <a:rPr lang="en-AT" sz="2200"/>
              <a:t>Expect yourself to look at this work at some point and reconsider every step</a:t>
            </a:r>
            <a:endParaRPr lang="en-AT" sz="2200">
              <a:ea typeface="Calibri"/>
              <a:cs typeface="Calibri"/>
            </a:endParaRPr>
          </a:p>
        </p:txBody>
      </p:sp>
    </p:spTree>
    <p:extLst>
      <p:ext uri="{BB962C8B-B14F-4D97-AF65-F5344CB8AC3E}">
        <p14:creationId xmlns:p14="http://schemas.microsoft.com/office/powerpoint/2010/main" val="3907178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F38E-E1D0-B69F-E694-4B190A24AE75}"/>
              </a:ext>
            </a:extLst>
          </p:cNvPr>
          <p:cNvSpPr>
            <a:spLocks noGrp="1"/>
          </p:cNvSpPr>
          <p:nvPr>
            <p:ph type="title"/>
          </p:nvPr>
        </p:nvSpPr>
        <p:spPr/>
        <p:txBody>
          <a:bodyPr/>
          <a:lstStyle/>
          <a:p>
            <a:r>
              <a:rPr lang="en-AT"/>
              <a:t>References</a:t>
            </a:r>
          </a:p>
        </p:txBody>
      </p:sp>
      <p:sp>
        <p:nvSpPr>
          <p:cNvPr id="3" name="Content Placeholder 2">
            <a:extLst>
              <a:ext uri="{FF2B5EF4-FFF2-40B4-BE49-F238E27FC236}">
                <a16:creationId xmlns:a16="http://schemas.microsoft.com/office/drawing/2014/main" id="{5AF300C3-4DC8-4935-1851-315F64BB7500}"/>
              </a:ext>
            </a:extLst>
          </p:cNvPr>
          <p:cNvSpPr>
            <a:spLocks noGrp="1"/>
          </p:cNvSpPr>
          <p:nvPr>
            <p:ph idx="1"/>
          </p:nvPr>
        </p:nvSpPr>
        <p:spPr>
          <a:xfrm>
            <a:off x="838200" y="1520190"/>
            <a:ext cx="10515600" cy="4972685"/>
          </a:xfrm>
        </p:spPr>
        <p:txBody>
          <a:bodyPr>
            <a:normAutofit fontScale="92500" lnSpcReduction="20000"/>
          </a:bodyPr>
          <a:lstStyle/>
          <a:p>
            <a:pPr>
              <a:lnSpc>
                <a:spcPct val="120000"/>
              </a:lnSpc>
            </a:pPr>
            <a:r>
              <a:rPr lang="en-GB" sz="1400" dirty="0">
                <a:solidFill>
                  <a:srgbClr val="000000"/>
                </a:solidFill>
                <a:effectLst/>
                <a:latin typeface="Helvetica" pitchFamily="2" charset="0"/>
              </a:rPr>
              <a:t>[1] </a:t>
            </a:r>
            <a:r>
              <a:rPr lang="en-GB" sz="1400" dirty="0" err="1">
                <a:solidFill>
                  <a:srgbClr val="000000"/>
                </a:solidFill>
                <a:effectLst/>
                <a:latin typeface="Helvetica" pitchFamily="2" charset="0"/>
              </a:rPr>
              <a:t>Hervé</a:t>
            </a:r>
            <a:r>
              <a:rPr lang="en-GB" sz="1400" dirty="0">
                <a:solidFill>
                  <a:srgbClr val="000000"/>
                </a:solidFill>
                <a:effectLst/>
                <a:latin typeface="Helvetica" pitchFamily="2" charset="0"/>
              </a:rPr>
              <a:t> Abdi and Lynne J. Williams. “Principal component analysis”. In: </a:t>
            </a:r>
            <a:r>
              <a:rPr lang="en-GB" sz="1400" dirty="0" err="1">
                <a:solidFill>
                  <a:srgbClr val="000000"/>
                </a:solidFill>
                <a:effectLst/>
                <a:latin typeface="Helvetica" pitchFamily="2" charset="0"/>
              </a:rPr>
              <a:t>WIREsComputational</a:t>
            </a:r>
            <a:r>
              <a:rPr lang="en-GB" sz="1400" dirty="0">
                <a:solidFill>
                  <a:srgbClr val="000000"/>
                </a:solidFill>
                <a:effectLst/>
                <a:latin typeface="Helvetica" pitchFamily="2" charset="0"/>
              </a:rPr>
              <a:t> Statistics 2.4 (2010), pp. 433–459.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doi.org</a:t>
            </a:r>
            <a:r>
              <a:rPr lang="en-GB" sz="1400" dirty="0">
                <a:solidFill>
                  <a:srgbClr val="000000"/>
                </a:solidFill>
                <a:effectLst/>
                <a:latin typeface="Helvetica" pitchFamily="2" charset="0"/>
              </a:rPr>
              <a:t>/10.1002/wics.101. </a:t>
            </a:r>
            <a:r>
              <a:rPr lang="en-GB" sz="1400" dirty="0" err="1">
                <a:solidFill>
                  <a:srgbClr val="000000"/>
                </a:solidFill>
                <a:effectLst/>
                <a:latin typeface="Helvetica" pitchFamily="2" charset="0"/>
              </a:rPr>
              <a:t>eprint</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wires.onlinelibrary.wiley.com</a:t>
            </a:r>
            <a:r>
              <a:rPr lang="en-GB" sz="1400" dirty="0">
                <a:solidFill>
                  <a:srgbClr val="000000"/>
                </a:solidFill>
                <a:effectLst/>
                <a:latin typeface="Helvetica" pitchFamily="2" charset="0"/>
              </a:rPr>
              <a:t>/</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/pdf/10.1002/wics.101.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wires.onlinelibrary.wiley.com</a:t>
            </a:r>
            <a:r>
              <a:rPr lang="en-GB" sz="1400" dirty="0">
                <a:solidFill>
                  <a:srgbClr val="000000"/>
                </a:solidFill>
                <a:effectLst/>
                <a:latin typeface="Helvetica" pitchFamily="2" charset="0"/>
              </a:rPr>
              <a:t>/</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/abs/10.1002/wics.101.</a:t>
            </a:r>
          </a:p>
          <a:p>
            <a:pPr>
              <a:lnSpc>
                <a:spcPct val="120000"/>
              </a:lnSpc>
            </a:pPr>
            <a:r>
              <a:rPr lang="en-GB" sz="1400" dirty="0">
                <a:solidFill>
                  <a:srgbClr val="000000"/>
                </a:solidFill>
                <a:effectLst/>
                <a:latin typeface="Helvetica" pitchFamily="2" charset="0"/>
              </a:rPr>
              <a:t>[2] MdManjurulAhsanetal.“EffectofDataScalingMethodsonMachineLearning Algorithms and Model Performance”. In: Technologies 9.3 (2021).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2227-7080.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10.3390/technologies9030052.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www.mdpi.com</a:t>
            </a:r>
            <a:r>
              <a:rPr lang="en-GB" sz="1400" dirty="0">
                <a:solidFill>
                  <a:srgbClr val="000000"/>
                </a:solidFill>
                <a:effectLst/>
                <a:latin typeface="Helvetica" pitchFamily="2" charset="0"/>
              </a:rPr>
              <a:t>/2227-7080/9/3/52.</a:t>
            </a:r>
          </a:p>
          <a:p>
            <a:pPr>
              <a:lnSpc>
                <a:spcPct val="120000"/>
              </a:lnSpc>
            </a:pPr>
            <a:r>
              <a:rPr lang="en-GB" sz="1400" dirty="0">
                <a:solidFill>
                  <a:srgbClr val="000000"/>
                </a:solidFill>
                <a:effectLst/>
                <a:latin typeface="Helvetica" pitchFamily="2" charset="0"/>
              </a:rPr>
              <a:t>[3] Thomas E Booth. “Exact Monte Carlo solution of elliptic partial differential equations”. In: Journal of Computational Physics 39.2 (1981), pp. 396–404.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0021-9991.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https : / /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 org / 10 . 1016 / 0021 - 9991(81)90159- 5.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www.sciencedirect.com</a:t>
            </a:r>
            <a:r>
              <a:rPr lang="en-GB" sz="1400" dirty="0">
                <a:solidFill>
                  <a:srgbClr val="000000"/>
                </a:solidFill>
                <a:effectLst/>
                <a:latin typeface="Helvetica" pitchFamily="2" charset="0"/>
              </a:rPr>
              <a:t>/science/article/</a:t>
            </a:r>
            <a:r>
              <a:rPr lang="en-GB" sz="1400" dirty="0" err="1">
                <a:solidFill>
                  <a:srgbClr val="000000"/>
                </a:solidFill>
                <a:effectLst/>
                <a:latin typeface="Helvetica" pitchFamily="2" charset="0"/>
              </a:rPr>
              <a:t>pii</a:t>
            </a:r>
            <a:r>
              <a:rPr lang="en-GB" sz="1400" dirty="0">
                <a:solidFill>
                  <a:srgbClr val="000000"/>
                </a:solidFill>
                <a:effectLst/>
                <a:latin typeface="Helvetica" pitchFamily="2" charset="0"/>
              </a:rPr>
              <a:t>/0021999181901595.</a:t>
            </a:r>
          </a:p>
          <a:p>
            <a:pPr>
              <a:lnSpc>
                <a:spcPct val="120000"/>
              </a:lnSpc>
            </a:pPr>
            <a:r>
              <a:rPr lang="en-GB" sz="1400" dirty="0">
                <a:solidFill>
                  <a:srgbClr val="000000"/>
                </a:solidFill>
                <a:effectLst/>
                <a:latin typeface="Helvetica" pitchFamily="2" charset="0"/>
              </a:rPr>
              <a:t>[4] Lars </a:t>
            </a:r>
            <a:r>
              <a:rPr lang="en-GB" sz="1400" dirty="0" err="1">
                <a:solidFill>
                  <a:srgbClr val="000000"/>
                </a:solidFill>
                <a:effectLst/>
                <a:latin typeface="Helvetica" pitchFamily="2" charset="0"/>
              </a:rPr>
              <a:t>Buitinck</a:t>
            </a:r>
            <a:r>
              <a:rPr lang="en-GB" sz="1400" dirty="0">
                <a:solidFill>
                  <a:srgbClr val="000000"/>
                </a:solidFill>
                <a:effectLst/>
                <a:latin typeface="Helvetica" pitchFamily="2" charset="0"/>
              </a:rPr>
              <a:t> et al. “API design for machine learning software: experiences from the scikit-learn project”. In: ECML PKDD Workshop: Languages for Data Mining and Machine Learning. 2013, pp. 108–122.</a:t>
            </a:r>
          </a:p>
          <a:p>
            <a:pPr>
              <a:lnSpc>
                <a:spcPct val="120000"/>
              </a:lnSpc>
            </a:pPr>
            <a:r>
              <a:rPr lang="en-GB" sz="1400" dirty="0">
                <a:solidFill>
                  <a:srgbClr val="000000"/>
                </a:solidFill>
                <a:effectLst/>
                <a:latin typeface="Helvetica" pitchFamily="2" charset="0"/>
              </a:rPr>
              <a:t>[5] Rudolf N Cardinal and Michael RF Aitken. ANOVA for the </a:t>
            </a:r>
            <a:r>
              <a:rPr lang="en-GB" sz="1400" dirty="0" err="1">
                <a:solidFill>
                  <a:srgbClr val="000000"/>
                </a:solidFill>
                <a:effectLst/>
                <a:latin typeface="Helvetica" pitchFamily="2" charset="0"/>
              </a:rPr>
              <a:t>behavioral</a:t>
            </a:r>
            <a:r>
              <a:rPr lang="en-GB" sz="1400" dirty="0">
                <a:solidFill>
                  <a:srgbClr val="000000"/>
                </a:solidFill>
                <a:effectLst/>
                <a:latin typeface="Helvetica" pitchFamily="2" charset="0"/>
              </a:rPr>
              <a:t> sciences researcher. Psychology Press, 2013.</a:t>
            </a:r>
          </a:p>
          <a:p>
            <a:pPr>
              <a:lnSpc>
                <a:spcPct val="120000"/>
              </a:lnSpc>
            </a:pPr>
            <a:r>
              <a:rPr lang="en-GB" sz="1400" dirty="0">
                <a:solidFill>
                  <a:srgbClr val="000000"/>
                </a:solidFill>
                <a:effectLst/>
                <a:latin typeface="Helvetica" pitchFamily="2" charset="0"/>
              </a:rPr>
              <a:t>[6] Malcolm E Davis and J Andrew McCammon. “Electrostatics in biomolecular structure and dynamics”. In: Chemical Reviews 90.3 (1990), pp. 509–521.</a:t>
            </a:r>
          </a:p>
          <a:p>
            <a:pPr>
              <a:lnSpc>
                <a:spcPct val="120000"/>
              </a:lnSpc>
            </a:pPr>
            <a:r>
              <a:rPr lang="en-GB" sz="1400" dirty="0">
                <a:solidFill>
                  <a:srgbClr val="000000"/>
                </a:solidFill>
                <a:effectLst/>
                <a:latin typeface="Helvetica" pitchFamily="2" charset="0"/>
              </a:rPr>
              <a:t>[7] BS </a:t>
            </a:r>
            <a:r>
              <a:rPr lang="en-GB" sz="1400" dirty="0" err="1">
                <a:solidFill>
                  <a:srgbClr val="000000"/>
                </a:solidFill>
                <a:effectLst/>
                <a:latin typeface="Helvetica" pitchFamily="2" charset="0"/>
              </a:rPr>
              <a:t>Elepov</a:t>
            </a:r>
            <a:r>
              <a:rPr lang="en-GB" sz="1400" dirty="0">
                <a:solidFill>
                  <a:srgbClr val="000000"/>
                </a:solidFill>
                <a:effectLst/>
                <a:latin typeface="Helvetica" pitchFamily="2" charset="0"/>
              </a:rPr>
              <a:t> et al. “Solution of boundary value problems by the Monte Carlo method”. In: Science: Novosibirsk, Russia (1980).</a:t>
            </a:r>
          </a:p>
          <a:p>
            <a:pPr>
              <a:lnSpc>
                <a:spcPct val="120000"/>
              </a:lnSpc>
            </a:pPr>
            <a:r>
              <a:rPr lang="en-GB" sz="1400" dirty="0">
                <a:solidFill>
                  <a:srgbClr val="000000"/>
                </a:solidFill>
                <a:effectLst/>
                <a:latin typeface="Helvetica" pitchFamily="2" charset="0"/>
              </a:rPr>
              <a:t>[8] Marcia O. Fenley et al. “Using correlated Monte Carlo sampling for efficiently solving the linearized Poisson-Boltzmann equation over a broad range of salt concentration”. In: Journal of Chemical Theory and Computation 6 (1 2010).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15499618.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10.1021/ct9003806.</a:t>
            </a:r>
          </a:p>
          <a:p>
            <a:pPr>
              <a:lnSpc>
                <a:spcPct val="120000"/>
              </a:lnSpc>
            </a:pPr>
            <a:r>
              <a:rPr lang="en-GB" sz="1400" dirty="0">
                <a:solidFill>
                  <a:srgbClr val="000000"/>
                </a:solidFill>
                <a:effectLst/>
                <a:latin typeface="Helvetica" pitchFamily="2" charset="0"/>
              </a:rPr>
              <a:t>[9] Charles Fleming, Michael Mascagni, and Nikolai Simonov. “An Efficient Monte Carlo Approach for Solving Linear Problems in Biomolecular </a:t>
            </a:r>
            <a:r>
              <a:rPr lang="en-GB" sz="1400" dirty="0" err="1">
                <a:solidFill>
                  <a:srgbClr val="000000"/>
                </a:solidFill>
                <a:effectLst/>
                <a:latin typeface="Helvetica" pitchFamily="2" charset="0"/>
              </a:rPr>
              <a:t>Electrostatics”.In</a:t>
            </a:r>
            <a:r>
              <a:rPr lang="en-GB" sz="1400" dirty="0">
                <a:solidFill>
                  <a:srgbClr val="000000"/>
                </a:solidFill>
                <a:effectLst/>
                <a:latin typeface="Helvetica" pitchFamily="2" charset="0"/>
              </a:rPr>
              <a:t>: Computational Science – ICCS 2005. Ed. by </a:t>
            </a:r>
            <a:r>
              <a:rPr lang="en-GB" sz="1400" dirty="0" err="1">
                <a:solidFill>
                  <a:srgbClr val="000000"/>
                </a:solidFill>
                <a:effectLst/>
                <a:latin typeface="Helvetica" pitchFamily="2" charset="0"/>
              </a:rPr>
              <a:t>Vaidy</a:t>
            </a:r>
            <a:r>
              <a:rPr lang="en-GB" sz="1400" dirty="0">
                <a:solidFill>
                  <a:srgbClr val="000000"/>
                </a:solidFill>
                <a:effectLst/>
                <a:latin typeface="Helvetica" pitchFamily="2" charset="0"/>
              </a:rPr>
              <a:t> S. </a:t>
            </a:r>
            <a:r>
              <a:rPr lang="en-GB" sz="1400" dirty="0" err="1">
                <a:solidFill>
                  <a:srgbClr val="000000"/>
                </a:solidFill>
                <a:effectLst/>
                <a:latin typeface="Helvetica" pitchFamily="2" charset="0"/>
              </a:rPr>
              <a:t>Sunderam</a:t>
            </a:r>
            <a:r>
              <a:rPr lang="en-GB" sz="1400" dirty="0">
                <a:solidFill>
                  <a:srgbClr val="000000"/>
                </a:solidFill>
                <a:effectLst/>
                <a:latin typeface="Helvetica" pitchFamily="2" charset="0"/>
              </a:rPr>
              <a:t> et al. Berlin, Heidelberg: Springer Berlin Heidelberg, 2005, pp. 760–765. </a:t>
            </a:r>
            <a:r>
              <a:rPr lang="en-GB" sz="1400" dirty="0" err="1">
                <a:solidFill>
                  <a:srgbClr val="000000"/>
                </a:solidFill>
                <a:effectLst/>
                <a:latin typeface="Helvetica" pitchFamily="2" charset="0"/>
              </a:rPr>
              <a:t>isbn</a:t>
            </a:r>
            <a:r>
              <a:rPr lang="en-GB" sz="1400" dirty="0">
                <a:solidFill>
                  <a:srgbClr val="000000"/>
                </a:solidFill>
                <a:effectLst/>
                <a:latin typeface="Helvetica" pitchFamily="2" charset="0"/>
              </a:rPr>
              <a:t>: 978-3-540-32118-7.</a:t>
            </a:r>
          </a:p>
          <a:p>
            <a:pPr marL="0" indent="0">
              <a:lnSpc>
                <a:spcPct val="120000"/>
              </a:lnSpc>
              <a:buNone/>
            </a:pPr>
            <a:endParaRPr lang="en-AT" sz="1400" dirty="0"/>
          </a:p>
        </p:txBody>
      </p:sp>
    </p:spTree>
    <p:extLst>
      <p:ext uri="{BB962C8B-B14F-4D97-AF65-F5344CB8AC3E}">
        <p14:creationId xmlns:p14="http://schemas.microsoft.com/office/powerpoint/2010/main" val="795401191"/>
      </p:ext>
    </p:extLst>
  </p:cSld>
  <p:clrMapOvr>
    <a:masterClrMapping/>
  </p:clrMapOvr>
  <mc:AlternateContent xmlns:mc="http://schemas.openxmlformats.org/markup-compatibility/2006">
    <mc:Choice xmlns:p14="http://schemas.microsoft.com/office/powerpoint/2010/main" Requires="p14">
      <p:transition spd="med" p14:dur="700" advTm="70000">
        <p:fade/>
      </p:transition>
    </mc:Choice>
    <mc:Fallback>
      <p:transition spd="med" advTm="70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4348-5DE9-E313-263C-BADC60832FF3}"/>
              </a:ext>
            </a:extLst>
          </p:cNvPr>
          <p:cNvSpPr>
            <a:spLocks noGrp="1"/>
          </p:cNvSpPr>
          <p:nvPr>
            <p:ph type="title"/>
          </p:nvPr>
        </p:nvSpPr>
        <p:spPr/>
        <p:txBody>
          <a:bodyPr/>
          <a:lstStyle/>
          <a:p>
            <a:r>
              <a:rPr lang="en-AT" dirty="0"/>
              <a:t>References</a:t>
            </a:r>
          </a:p>
        </p:txBody>
      </p:sp>
      <p:sp>
        <p:nvSpPr>
          <p:cNvPr id="3" name="Content Placeholder 2">
            <a:extLst>
              <a:ext uri="{FF2B5EF4-FFF2-40B4-BE49-F238E27FC236}">
                <a16:creationId xmlns:a16="http://schemas.microsoft.com/office/drawing/2014/main" id="{274AB419-85B1-568F-50C8-9D4ED44BE944}"/>
              </a:ext>
            </a:extLst>
          </p:cNvPr>
          <p:cNvSpPr>
            <a:spLocks noGrp="1"/>
          </p:cNvSpPr>
          <p:nvPr>
            <p:ph idx="1"/>
          </p:nvPr>
        </p:nvSpPr>
        <p:spPr>
          <a:xfrm>
            <a:off x="838200" y="1690688"/>
            <a:ext cx="10515600" cy="4973002"/>
          </a:xfrm>
        </p:spPr>
        <p:txBody>
          <a:bodyPr>
            <a:normAutofit fontScale="92500" lnSpcReduction="20000"/>
          </a:bodyPr>
          <a:lstStyle/>
          <a:p>
            <a:pPr>
              <a:lnSpc>
                <a:spcPct val="110000"/>
              </a:lnSpc>
            </a:pPr>
            <a:r>
              <a:rPr lang="en-GB" sz="1400" dirty="0">
                <a:solidFill>
                  <a:srgbClr val="000000"/>
                </a:solidFill>
                <a:effectLst/>
                <a:latin typeface="Helvetica" pitchFamily="2" charset="0"/>
              </a:rPr>
              <a:t>[10] F. </a:t>
            </a:r>
            <a:r>
              <a:rPr lang="en-GB" sz="1400" dirty="0" err="1">
                <a:solidFill>
                  <a:srgbClr val="000000"/>
                </a:solidFill>
                <a:effectLst/>
                <a:latin typeface="Helvetica" pitchFamily="2" charset="0"/>
              </a:rPr>
              <a:t>Fogolari</a:t>
            </a:r>
            <a:r>
              <a:rPr lang="en-GB" sz="1400" dirty="0">
                <a:solidFill>
                  <a:srgbClr val="000000"/>
                </a:solidFill>
                <a:effectLst/>
                <a:latin typeface="Helvetica" pitchFamily="2" charset="0"/>
              </a:rPr>
              <a:t>, A. </a:t>
            </a:r>
            <a:r>
              <a:rPr lang="en-GB" sz="1400" dirty="0" err="1">
                <a:solidFill>
                  <a:srgbClr val="000000"/>
                </a:solidFill>
                <a:effectLst/>
                <a:latin typeface="Helvetica" pitchFamily="2" charset="0"/>
              </a:rPr>
              <a:t>Brigo</a:t>
            </a:r>
            <a:r>
              <a:rPr lang="en-GB" sz="1400" dirty="0">
                <a:solidFill>
                  <a:srgbClr val="000000"/>
                </a:solidFill>
                <a:effectLst/>
                <a:latin typeface="Helvetica" pitchFamily="2" charset="0"/>
              </a:rPr>
              <a:t>, and H. Molinari. “The Poisson–Boltzmann equation for biomolecular electrostatics: a tool for structural biology”. In: Journal of Molecular Recognition 15.6 (2002), pp. 377–392.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doi.org</a:t>
            </a:r>
            <a:r>
              <a:rPr lang="en-GB" sz="1400" dirty="0">
                <a:solidFill>
                  <a:srgbClr val="000000"/>
                </a:solidFill>
                <a:effectLst/>
                <a:latin typeface="Helvetica" pitchFamily="2" charset="0"/>
              </a:rPr>
              <a:t>/10.1002/jmr.577. </a:t>
            </a:r>
            <a:r>
              <a:rPr lang="en-GB" sz="1400" dirty="0" err="1">
                <a:solidFill>
                  <a:srgbClr val="000000"/>
                </a:solidFill>
                <a:effectLst/>
                <a:latin typeface="Helvetica" pitchFamily="2" charset="0"/>
              </a:rPr>
              <a:t>eprint</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onlinelibrary.wiley.com</a:t>
            </a:r>
            <a:r>
              <a:rPr lang="en-GB" sz="1400" dirty="0">
                <a:solidFill>
                  <a:srgbClr val="000000"/>
                </a:solidFill>
                <a:effectLst/>
                <a:latin typeface="Helvetica" pitchFamily="2" charset="0"/>
              </a:rPr>
              <a:t>/</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/pdf/10.1002/jmr.577.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onlinelibrary.wiley.com</a:t>
            </a:r>
            <a:r>
              <a:rPr lang="en-GB" sz="1400" dirty="0">
                <a:solidFill>
                  <a:srgbClr val="000000"/>
                </a:solidFill>
                <a:effectLst/>
                <a:latin typeface="Helvetica" pitchFamily="2" charset="0"/>
              </a:rPr>
              <a:t>/</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/abs/10.1002/jmr.577.</a:t>
            </a:r>
          </a:p>
          <a:p>
            <a:pPr>
              <a:lnSpc>
                <a:spcPct val="110000"/>
              </a:lnSpc>
            </a:pPr>
            <a:r>
              <a:rPr lang="en-GB" sz="1400" dirty="0">
                <a:solidFill>
                  <a:srgbClr val="000000"/>
                </a:solidFill>
                <a:effectLst/>
                <a:latin typeface="Helvetica" pitchFamily="2" charset="0"/>
              </a:rPr>
              <a:t>[11] Federico </a:t>
            </a:r>
            <a:r>
              <a:rPr lang="en-GB" sz="1400" dirty="0" err="1">
                <a:solidFill>
                  <a:srgbClr val="000000"/>
                </a:solidFill>
                <a:effectLst/>
                <a:latin typeface="Helvetica" pitchFamily="2" charset="0"/>
              </a:rPr>
              <a:t>Fogolari</a:t>
            </a:r>
            <a:r>
              <a:rPr lang="en-GB" sz="1400" dirty="0">
                <a:solidFill>
                  <a:srgbClr val="000000"/>
                </a:solidFill>
                <a:effectLst/>
                <a:latin typeface="Helvetica" pitchFamily="2" charset="0"/>
              </a:rPr>
              <a:t> et al. “Biomolecular electrostatics with the linearized Poisson-Boltzmann equation”. In: Biophysical Journal 76 (1 I 1999).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00063495.doi: 10.1016/S0006-3495(99)77173-0.</a:t>
            </a:r>
          </a:p>
          <a:p>
            <a:pPr>
              <a:lnSpc>
                <a:spcPct val="110000"/>
              </a:lnSpc>
            </a:pPr>
            <a:r>
              <a:rPr lang="en-GB" sz="1400" dirty="0">
                <a:solidFill>
                  <a:srgbClr val="000000"/>
                </a:solidFill>
                <a:effectLst/>
                <a:latin typeface="Helvetica" pitchFamily="2" charset="0"/>
              </a:rPr>
              <a:t>[12] James A. Given, Michael Mascagni, and Chi Ok Hwang. “Continuous </a:t>
            </a:r>
            <a:r>
              <a:rPr lang="en-GB" sz="1400" dirty="0" err="1">
                <a:solidFill>
                  <a:srgbClr val="000000"/>
                </a:solidFill>
                <a:effectLst/>
                <a:latin typeface="Helvetica" pitchFamily="2" charset="0"/>
              </a:rPr>
              <a:t>pathbrownian</a:t>
            </a:r>
            <a:r>
              <a:rPr lang="en-GB" sz="1400" dirty="0">
                <a:solidFill>
                  <a:srgbClr val="000000"/>
                </a:solidFill>
                <a:effectLst/>
                <a:latin typeface="Helvetica" pitchFamily="2" charset="0"/>
              </a:rPr>
              <a:t> trajectories for diffusion monte </a:t>
            </a:r>
            <a:r>
              <a:rPr lang="en-GB" sz="1400" dirty="0" err="1">
                <a:solidFill>
                  <a:srgbClr val="000000"/>
                </a:solidFill>
                <a:effectLst/>
                <a:latin typeface="Helvetica" pitchFamily="2" charset="0"/>
              </a:rPr>
              <a:t>carlo</a:t>
            </a:r>
            <a:r>
              <a:rPr lang="en-GB" sz="1400" dirty="0">
                <a:solidFill>
                  <a:srgbClr val="000000"/>
                </a:solidFill>
                <a:effectLst/>
                <a:latin typeface="Helvetica" pitchFamily="2" charset="0"/>
              </a:rPr>
              <a:t> via first- and last-passage distributions”. In: Lecture Notes in Computer Science (including subseries </a:t>
            </a:r>
            <a:r>
              <a:rPr lang="en-GB" sz="1400" dirty="0" err="1">
                <a:solidFill>
                  <a:srgbClr val="000000"/>
                </a:solidFill>
                <a:effectLst/>
                <a:latin typeface="Helvetica" pitchFamily="2" charset="0"/>
              </a:rPr>
              <a:t>LectureNotes</a:t>
            </a:r>
            <a:r>
              <a:rPr lang="en-GB" sz="1400" dirty="0">
                <a:solidFill>
                  <a:srgbClr val="000000"/>
                </a:solidFill>
                <a:effectLst/>
                <a:latin typeface="Helvetica" pitchFamily="2" charset="0"/>
              </a:rPr>
              <a:t> in Artificial Intelligence and Lecture Notes in Bioinformatics). Vol. 2179.2001.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10.1007/3-540-45346-6_4.</a:t>
            </a:r>
          </a:p>
          <a:p>
            <a:pPr>
              <a:lnSpc>
                <a:spcPct val="110000"/>
              </a:lnSpc>
            </a:pPr>
            <a:r>
              <a:rPr lang="en-GB" sz="1400" dirty="0">
                <a:solidFill>
                  <a:srgbClr val="000000"/>
                </a:solidFill>
                <a:effectLst/>
                <a:latin typeface="Helvetica" pitchFamily="2" charset="0"/>
              </a:rPr>
              <a:t>[13] A. Haji-Sheikh and E. M. Sparrow. “The Solution of Heat Conduction Problems by Probability Methods”. In: Journal of Heat Transfer 89.2 (May 1967), pp. 121–130.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0022-1481.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 . 1115 / 1 . 3614330. </a:t>
            </a:r>
            <a:r>
              <a:rPr lang="en-GB" sz="1400" dirty="0" err="1">
                <a:solidFill>
                  <a:srgbClr val="000000"/>
                </a:solidFill>
                <a:effectLst/>
                <a:latin typeface="Helvetica" pitchFamily="2" charset="0"/>
              </a:rPr>
              <a:t>eprint</a:t>
            </a:r>
            <a:r>
              <a:rPr lang="en-GB" sz="1400" dirty="0">
                <a:solidFill>
                  <a:srgbClr val="000000"/>
                </a:solidFill>
                <a:effectLst/>
                <a:latin typeface="Helvetica" pitchFamily="2" charset="0"/>
              </a:rPr>
              <a:t>: https : // </a:t>
            </a:r>
            <a:r>
              <a:rPr lang="en-GB" sz="1400" dirty="0" err="1">
                <a:solidFill>
                  <a:srgbClr val="000000"/>
                </a:solidFill>
                <a:effectLst/>
                <a:latin typeface="Helvetica" pitchFamily="2" charset="0"/>
              </a:rPr>
              <a:t>asmedigitalcollection.asme.org</a:t>
            </a:r>
            <a:r>
              <a:rPr lang="en-GB" sz="1400" dirty="0">
                <a:solidFill>
                  <a:srgbClr val="000000"/>
                </a:solidFill>
                <a:effectLst/>
                <a:latin typeface="Helvetica" pitchFamily="2" charset="0"/>
              </a:rPr>
              <a:t>/</a:t>
            </a:r>
            <a:r>
              <a:rPr lang="en-GB" sz="1400" dirty="0" err="1">
                <a:solidFill>
                  <a:srgbClr val="000000"/>
                </a:solidFill>
                <a:effectLst/>
                <a:latin typeface="Helvetica" pitchFamily="2" charset="0"/>
              </a:rPr>
              <a:t>heattransfer</a:t>
            </a:r>
            <a:r>
              <a:rPr lang="en-GB" sz="1400" dirty="0">
                <a:solidFill>
                  <a:srgbClr val="000000"/>
                </a:solidFill>
                <a:effectLst/>
                <a:latin typeface="Helvetica" pitchFamily="2" charset="0"/>
              </a:rPr>
              <a:t>/article-pdf/89/2/121/5718589/121\_1.pdf.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doi.org</a:t>
            </a:r>
            <a:r>
              <a:rPr lang="en-GB" sz="1400" dirty="0">
                <a:solidFill>
                  <a:srgbClr val="000000"/>
                </a:solidFill>
                <a:effectLst/>
                <a:latin typeface="Helvetica" pitchFamily="2" charset="0"/>
              </a:rPr>
              <a:t>/10.1115/1.3614330.</a:t>
            </a:r>
          </a:p>
          <a:p>
            <a:pPr>
              <a:lnSpc>
                <a:spcPct val="110000"/>
              </a:lnSpc>
            </a:pPr>
            <a:r>
              <a:rPr lang="en-GB" sz="1400" dirty="0">
                <a:solidFill>
                  <a:srgbClr val="000000"/>
                </a:solidFill>
                <a:effectLst/>
                <a:latin typeface="Helvetica" pitchFamily="2" charset="0"/>
              </a:rPr>
              <a:t>[14] Preston Hamlin et al. “Geometry entrapment in Walk-on-Subdomains”. In: Monte Carlo Methods and Applications 25 (4 2019).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15693961.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10.1515/mcma-2019-2052.</a:t>
            </a:r>
          </a:p>
          <a:p>
            <a:pPr>
              <a:lnSpc>
                <a:spcPct val="110000"/>
              </a:lnSpc>
            </a:pPr>
            <a:r>
              <a:rPr lang="en-GB" sz="1400" dirty="0">
                <a:solidFill>
                  <a:srgbClr val="000000"/>
                </a:solidFill>
                <a:effectLst/>
                <a:latin typeface="Helvetica" pitchFamily="2" charset="0"/>
              </a:rPr>
              <a:t>[15] Chi-Ok Hwang, Michael Mascagni, and James A. Given. In: Monte Carlo Methods and Applications 7.3-4 (2001), pp. 213–222.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doi:10.1515/mcma.2001. 7.3-4.213.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a:t>
            </a:r>
            <a:r>
              <a:rPr lang="en-GB" sz="1400" dirty="0" err="1">
                <a:solidFill>
                  <a:srgbClr val="000000"/>
                </a:solidFill>
                <a:effectLst/>
                <a:latin typeface="Helvetica" pitchFamily="2" charset="0"/>
              </a:rPr>
              <a:t>doi.org</a:t>
            </a:r>
            <a:r>
              <a:rPr lang="en-GB" sz="1400" dirty="0">
                <a:solidFill>
                  <a:srgbClr val="000000"/>
                </a:solidFill>
                <a:effectLst/>
                <a:latin typeface="Helvetica" pitchFamily="2" charset="0"/>
              </a:rPr>
              <a:t>/10.1515/mcma.2001.7.3-4.213.</a:t>
            </a:r>
          </a:p>
          <a:p>
            <a:pPr>
              <a:lnSpc>
                <a:spcPct val="110000"/>
              </a:lnSpc>
            </a:pPr>
            <a:r>
              <a:rPr lang="en-GB" sz="1400" dirty="0">
                <a:solidFill>
                  <a:srgbClr val="000000"/>
                </a:solidFill>
                <a:effectLst/>
                <a:latin typeface="Helvetica" pitchFamily="2" charset="0"/>
              </a:rPr>
              <a:t>[16] Chi-Ok Hwang, Michael Mascagni, and </a:t>
            </a:r>
            <a:r>
              <a:rPr lang="en-GB" sz="1400" dirty="0" err="1">
                <a:solidFill>
                  <a:srgbClr val="000000"/>
                </a:solidFill>
                <a:effectLst/>
                <a:latin typeface="Helvetica" pitchFamily="2" charset="0"/>
              </a:rPr>
              <a:t>Taeyoung</a:t>
            </a:r>
            <a:r>
              <a:rPr lang="en-GB" sz="1400" dirty="0">
                <a:solidFill>
                  <a:srgbClr val="000000"/>
                </a:solidFill>
                <a:effectLst/>
                <a:latin typeface="Helvetica" pitchFamily="2" charset="0"/>
              </a:rPr>
              <a:t> Won. “Monte Carlo methods for computing the capacitance of the unit cube”. In: Mathematics and Computers in Simulation 80.6 (2010), pp. 1089–1095.</a:t>
            </a:r>
          </a:p>
          <a:p>
            <a:pPr>
              <a:lnSpc>
                <a:spcPct val="110000"/>
              </a:lnSpc>
            </a:pPr>
            <a:r>
              <a:rPr lang="en-GB" sz="1400" dirty="0">
                <a:solidFill>
                  <a:srgbClr val="000000"/>
                </a:solidFill>
                <a:effectLst/>
                <a:latin typeface="Helvetica" pitchFamily="2" charset="0"/>
              </a:rPr>
              <a:t>[17] B. Z. Lu et al. Recent progress in numerical methods for the Poisson-Boltzmann equation in biophysical applications. 2008.</a:t>
            </a:r>
          </a:p>
          <a:p>
            <a:pPr>
              <a:lnSpc>
                <a:spcPct val="110000"/>
              </a:lnSpc>
            </a:pPr>
            <a:r>
              <a:rPr lang="en-GB" sz="1400" dirty="0">
                <a:solidFill>
                  <a:srgbClr val="000000"/>
                </a:solidFill>
                <a:effectLst/>
                <a:latin typeface="Helvetica" pitchFamily="2" charset="0"/>
              </a:rPr>
              <a:t>[18] Travis </a:t>
            </a:r>
            <a:r>
              <a:rPr lang="en-GB" sz="1400" dirty="0" err="1">
                <a:solidFill>
                  <a:srgbClr val="000000"/>
                </a:solidFill>
                <a:effectLst/>
                <a:latin typeface="Helvetica" pitchFamily="2" charset="0"/>
              </a:rPr>
              <a:t>MacKoy</a:t>
            </a:r>
            <a:r>
              <a:rPr lang="en-GB" sz="1400" dirty="0">
                <a:solidFill>
                  <a:srgbClr val="000000"/>
                </a:solidFill>
                <a:effectLst/>
                <a:latin typeface="Helvetica" pitchFamily="2" charset="0"/>
              </a:rPr>
              <a:t> et al. “Numerical optimization of a walk-on-spheres solver for the linear Poisson-Boltzmann equation”. In: Communications in Computational Physics. Vol. 13. 2013.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10.4208/cicp.220711.041011s.</a:t>
            </a:r>
          </a:p>
        </p:txBody>
      </p:sp>
    </p:spTree>
    <p:extLst>
      <p:ext uri="{BB962C8B-B14F-4D97-AF65-F5344CB8AC3E}">
        <p14:creationId xmlns:p14="http://schemas.microsoft.com/office/powerpoint/2010/main" val="55156768"/>
      </p:ext>
    </p:extLst>
  </p:cSld>
  <p:clrMapOvr>
    <a:masterClrMapping/>
  </p:clrMapOvr>
  <mc:AlternateContent xmlns:mc="http://schemas.openxmlformats.org/markup-compatibility/2006">
    <mc:Choice xmlns:p14="http://schemas.microsoft.com/office/powerpoint/2010/main" Requires="p14">
      <p:transition spd="med" p14:dur="700" advTm="70000">
        <p:fade/>
      </p:transition>
    </mc:Choice>
    <mc:Fallback>
      <p:transition spd="med" advTm="70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13DB-111D-4199-89B6-C7CD2E58EDE6}"/>
              </a:ext>
            </a:extLst>
          </p:cNvPr>
          <p:cNvSpPr>
            <a:spLocks noGrp="1"/>
          </p:cNvSpPr>
          <p:nvPr>
            <p:ph type="title"/>
          </p:nvPr>
        </p:nvSpPr>
        <p:spPr/>
        <p:txBody>
          <a:bodyPr/>
          <a:lstStyle/>
          <a:p>
            <a:r>
              <a:rPr lang="en-AT" dirty="0"/>
              <a:t>References</a:t>
            </a:r>
          </a:p>
        </p:txBody>
      </p:sp>
      <p:sp>
        <p:nvSpPr>
          <p:cNvPr id="3" name="Content Placeholder 2">
            <a:extLst>
              <a:ext uri="{FF2B5EF4-FFF2-40B4-BE49-F238E27FC236}">
                <a16:creationId xmlns:a16="http://schemas.microsoft.com/office/drawing/2014/main" id="{5B629783-2A74-B2CC-4CA3-4FAD2C8E3863}"/>
              </a:ext>
            </a:extLst>
          </p:cNvPr>
          <p:cNvSpPr>
            <a:spLocks noGrp="1"/>
          </p:cNvSpPr>
          <p:nvPr>
            <p:ph idx="1"/>
          </p:nvPr>
        </p:nvSpPr>
        <p:spPr>
          <a:xfrm>
            <a:off x="838200" y="1543050"/>
            <a:ext cx="10515600" cy="4949825"/>
          </a:xfrm>
        </p:spPr>
        <p:txBody>
          <a:bodyPr>
            <a:normAutofit lnSpcReduction="10000"/>
          </a:bodyPr>
          <a:lstStyle/>
          <a:p>
            <a:pPr>
              <a:lnSpc>
                <a:spcPct val="120000"/>
              </a:lnSpc>
            </a:pPr>
            <a:r>
              <a:rPr lang="en-GB" sz="1200" dirty="0">
                <a:solidFill>
                  <a:srgbClr val="000000"/>
                </a:solidFill>
                <a:effectLst/>
                <a:latin typeface="Helvetica" pitchFamily="2" charset="0"/>
              </a:rPr>
              <a:t>[19] Martín Abadi et al. TensorFlow: Large-Scale Machine Learning on Heterogeneous Systems. Software available from </a:t>
            </a:r>
            <a:r>
              <a:rPr lang="en-GB" sz="1200" dirty="0" err="1">
                <a:solidFill>
                  <a:srgbClr val="000000"/>
                </a:solidFill>
                <a:effectLst/>
                <a:latin typeface="Helvetica" pitchFamily="2" charset="0"/>
              </a:rPr>
              <a:t>tensorflow.org</a:t>
            </a:r>
            <a:r>
              <a:rPr lang="en-GB" sz="1200" dirty="0">
                <a:solidFill>
                  <a:srgbClr val="000000"/>
                </a:solidFill>
                <a:effectLst/>
                <a:latin typeface="Helvetica" pitchFamily="2" charset="0"/>
              </a:rPr>
              <a:t>. 2015. </a:t>
            </a:r>
            <a:r>
              <a:rPr lang="en-GB" sz="1200" dirty="0" err="1">
                <a:solidFill>
                  <a:srgbClr val="000000"/>
                </a:solidFill>
                <a:effectLst/>
                <a:latin typeface="Helvetica" pitchFamily="2" charset="0"/>
              </a:rPr>
              <a:t>url</a:t>
            </a:r>
            <a:r>
              <a:rPr lang="en-GB" sz="1200" dirty="0">
                <a:solidFill>
                  <a:srgbClr val="000000"/>
                </a:solidFill>
                <a:effectLst/>
                <a:latin typeface="Helvetica" pitchFamily="2" charset="0"/>
              </a:rPr>
              <a:t>: https://</a:t>
            </a:r>
            <a:r>
              <a:rPr lang="en-GB" sz="1200" dirty="0" err="1">
                <a:solidFill>
                  <a:srgbClr val="000000"/>
                </a:solidFill>
                <a:effectLst/>
                <a:latin typeface="Helvetica" pitchFamily="2" charset="0"/>
              </a:rPr>
              <a:t>www.tensorflow.org</a:t>
            </a:r>
            <a:r>
              <a:rPr lang="en-GB" sz="1200" dirty="0">
                <a:solidFill>
                  <a:srgbClr val="000000"/>
                </a:solidFill>
                <a:effectLst/>
                <a:latin typeface="Helvetica" pitchFamily="2" charset="0"/>
              </a:rPr>
              <a:t>/.</a:t>
            </a:r>
          </a:p>
          <a:p>
            <a:pPr>
              <a:lnSpc>
                <a:spcPct val="120000"/>
              </a:lnSpc>
            </a:pPr>
            <a:r>
              <a:rPr lang="en-GB" sz="1200" dirty="0">
                <a:solidFill>
                  <a:srgbClr val="000000"/>
                </a:solidFill>
                <a:effectLst/>
                <a:latin typeface="Helvetica" pitchFamily="2" charset="0"/>
              </a:rPr>
              <a:t>[20] Michael Mascagni and Chi Ok Hwang. “</a:t>
            </a:r>
            <a:r>
              <a:rPr lang="el-GR" sz="1200" dirty="0">
                <a:solidFill>
                  <a:srgbClr val="000000"/>
                </a:solidFill>
                <a:effectLst/>
                <a:latin typeface="Helvetica" pitchFamily="2" charset="0"/>
              </a:rPr>
              <a:t>ϵ-</a:t>
            </a:r>
            <a:r>
              <a:rPr lang="en-GB" sz="1200" dirty="0">
                <a:solidFill>
                  <a:srgbClr val="000000"/>
                </a:solidFill>
                <a:effectLst/>
                <a:latin typeface="Helvetica" pitchFamily="2" charset="0"/>
              </a:rPr>
              <a:t>shell error analysis for "Walk On Spheres" algorithms”. In: Mathematics and Computers in Simulation 63 (22003). </a:t>
            </a:r>
            <a:r>
              <a:rPr lang="en-GB" sz="1200" dirty="0" err="1">
                <a:solidFill>
                  <a:srgbClr val="000000"/>
                </a:solidFill>
                <a:effectLst/>
                <a:latin typeface="Helvetica" pitchFamily="2" charset="0"/>
              </a:rPr>
              <a:t>issn</a:t>
            </a:r>
            <a:r>
              <a:rPr lang="en-GB" sz="1200" dirty="0">
                <a:solidFill>
                  <a:srgbClr val="000000"/>
                </a:solidFill>
                <a:effectLst/>
                <a:latin typeface="Helvetica" pitchFamily="2" charset="0"/>
              </a:rPr>
              <a:t>: 03784754.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10.1016/S0378-4754(03)00038-7.</a:t>
            </a:r>
          </a:p>
          <a:p>
            <a:pPr>
              <a:lnSpc>
                <a:spcPct val="120000"/>
              </a:lnSpc>
            </a:pPr>
            <a:r>
              <a:rPr lang="en-GB" sz="1200" dirty="0">
                <a:solidFill>
                  <a:srgbClr val="000000"/>
                </a:solidFill>
                <a:effectLst/>
                <a:latin typeface="Helvetica" pitchFamily="2" charset="0"/>
              </a:rPr>
              <a:t>[21] Michael Mascagni and Nikolai A. Simonov. “Monte Carlo method for calculating the electrostatic energy of a molecule”. In: Lecture Notes in Computer Science (including subseries Lecture Notes in Artificial Intelligence and Lecture Notes in Bioinformatics) 2657 (2003). </a:t>
            </a:r>
            <a:r>
              <a:rPr lang="en-GB" sz="1200" dirty="0" err="1">
                <a:solidFill>
                  <a:srgbClr val="000000"/>
                </a:solidFill>
                <a:effectLst/>
                <a:latin typeface="Helvetica" pitchFamily="2" charset="0"/>
              </a:rPr>
              <a:t>issn</a:t>
            </a:r>
            <a:r>
              <a:rPr lang="en-GB" sz="1200" dirty="0">
                <a:solidFill>
                  <a:srgbClr val="000000"/>
                </a:solidFill>
                <a:effectLst/>
                <a:latin typeface="Helvetica" pitchFamily="2" charset="0"/>
              </a:rPr>
              <a:t>: 16113349.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10.1007/3-540-44860-8_7.</a:t>
            </a:r>
          </a:p>
          <a:p>
            <a:pPr>
              <a:lnSpc>
                <a:spcPct val="120000"/>
              </a:lnSpc>
            </a:pPr>
            <a:r>
              <a:rPr lang="en-GB" sz="1200" dirty="0">
                <a:solidFill>
                  <a:srgbClr val="000000"/>
                </a:solidFill>
                <a:effectLst/>
                <a:latin typeface="Helvetica" pitchFamily="2" charset="0"/>
              </a:rPr>
              <a:t>[22] Michael Mascagni and Nikolai A. Simonov. “Monte Carlo methods for calculating some physical properties of large molecules”. In: SIAM Journal on Scientific Computing 26 (1 2005). </a:t>
            </a:r>
            <a:r>
              <a:rPr lang="en-GB" sz="1200" dirty="0" err="1">
                <a:solidFill>
                  <a:srgbClr val="000000"/>
                </a:solidFill>
                <a:effectLst/>
                <a:latin typeface="Helvetica" pitchFamily="2" charset="0"/>
              </a:rPr>
              <a:t>issn</a:t>
            </a:r>
            <a:r>
              <a:rPr lang="en-GB" sz="1200" dirty="0">
                <a:solidFill>
                  <a:srgbClr val="000000"/>
                </a:solidFill>
                <a:effectLst/>
                <a:latin typeface="Helvetica" pitchFamily="2" charset="0"/>
              </a:rPr>
              <a:t>: 10648275.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10.1137/S1064827503422221.</a:t>
            </a:r>
          </a:p>
          <a:p>
            <a:pPr>
              <a:lnSpc>
                <a:spcPct val="120000"/>
              </a:lnSpc>
            </a:pPr>
            <a:r>
              <a:rPr lang="en-GB" sz="1200" dirty="0">
                <a:solidFill>
                  <a:srgbClr val="000000"/>
                </a:solidFill>
                <a:effectLst/>
                <a:latin typeface="Helvetica" pitchFamily="2" charset="0"/>
              </a:rPr>
              <a:t>[23] Wes McKinney. “Data Structures for Statistical Computing in Python”. In: Proceedings of the 9th Python in Science </a:t>
            </a:r>
            <a:r>
              <a:rPr lang="en-GB" sz="1200" dirty="0" err="1">
                <a:solidFill>
                  <a:srgbClr val="000000"/>
                </a:solidFill>
                <a:effectLst/>
                <a:latin typeface="Helvetica" pitchFamily="2" charset="0"/>
              </a:rPr>
              <a:t>Conference.Ed.byStéfanvanderWalt</a:t>
            </a:r>
            <a:r>
              <a:rPr lang="en-GB" sz="1200" dirty="0">
                <a:solidFill>
                  <a:srgbClr val="000000"/>
                </a:solidFill>
                <a:effectLst/>
                <a:latin typeface="Helvetica" pitchFamily="2" charset="0"/>
              </a:rPr>
              <a:t> and Jarrod Millman. 2010, pp. 56–61.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10.25080/Majora-92bf1922-00a.</a:t>
            </a:r>
          </a:p>
          <a:p>
            <a:pPr>
              <a:lnSpc>
                <a:spcPct val="120000"/>
              </a:lnSpc>
            </a:pPr>
            <a:r>
              <a:rPr lang="en-GB" sz="1200" dirty="0">
                <a:solidFill>
                  <a:srgbClr val="000000"/>
                </a:solidFill>
                <a:effectLst/>
                <a:latin typeface="Helvetica" pitchFamily="2" charset="0"/>
              </a:rPr>
              <a:t>[24] Mervin E. Müller. “Some Continuous Monte Carlo Methods for the Dirichlet Problem”. In: The Annals of Mathematical Statistics 27 (3 1956). </a:t>
            </a:r>
            <a:r>
              <a:rPr lang="en-GB" sz="1200" dirty="0" err="1">
                <a:solidFill>
                  <a:srgbClr val="000000"/>
                </a:solidFill>
                <a:effectLst/>
                <a:latin typeface="Helvetica" pitchFamily="2" charset="0"/>
              </a:rPr>
              <a:t>issn</a:t>
            </a:r>
            <a:r>
              <a:rPr lang="en-GB" sz="1200" dirty="0">
                <a:solidFill>
                  <a:srgbClr val="000000"/>
                </a:solidFill>
                <a:effectLst/>
                <a:latin typeface="Helvetica" pitchFamily="2" charset="0"/>
              </a:rPr>
              <a:t>: 0003-4851.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10.1214/</a:t>
            </a:r>
            <a:r>
              <a:rPr lang="en-GB" sz="1200" dirty="0" err="1">
                <a:solidFill>
                  <a:srgbClr val="000000"/>
                </a:solidFill>
                <a:effectLst/>
                <a:latin typeface="Helvetica" pitchFamily="2" charset="0"/>
              </a:rPr>
              <a:t>aoms</a:t>
            </a:r>
            <a:r>
              <a:rPr lang="en-GB" sz="1200" dirty="0">
                <a:solidFill>
                  <a:srgbClr val="000000"/>
                </a:solidFill>
                <a:effectLst/>
                <a:latin typeface="Helvetica" pitchFamily="2" charset="0"/>
              </a:rPr>
              <a:t>/1177728169.</a:t>
            </a:r>
          </a:p>
          <a:p>
            <a:pPr>
              <a:lnSpc>
                <a:spcPct val="120000"/>
              </a:lnSpc>
            </a:pPr>
            <a:r>
              <a:rPr lang="en-GB" sz="1200" dirty="0">
                <a:solidFill>
                  <a:srgbClr val="000000"/>
                </a:solidFill>
                <a:effectLst/>
                <a:latin typeface="Helvetica" pitchFamily="2" charset="0"/>
              </a:rPr>
              <a:t>[25] </a:t>
            </a:r>
            <a:r>
              <a:rPr lang="en-GB" sz="1200" dirty="0" err="1">
                <a:solidFill>
                  <a:srgbClr val="000000"/>
                </a:solidFill>
                <a:effectLst/>
                <a:latin typeface="Helvetica" pitchFamily="2" charset="0"/>
              </a:rPr>
              <a:t>Gábor</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Náray-Szabó</a:t>
            </a:r>
            <a:r>
              <a:rPr lang="en-GB" sz="1200" dirty="0">
                <a:solidFill>
                  <a:srgbClr val="000000"/>
                </a:solidFill>
                <a:effectLst/>
                <a:latin typeface="Helvetica" pitchFamily="2" charset="0"/>
              </a:rPr>
              <a:t> and </a:t>
            </a:r>
            <a:r>
              <a:rPr lang="en-GB" sz="1200" dirty="0" err="1">
                <a:solidFill>
                  <a:srgbClr val="000000"/>
                </a:solidFill>
                <a:effectLst/>
                <a:latin typeface="Helvetica" pitchFamily="2" charset="0"/>
              </a:rPr>
              <a:t>Arieh</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Warshel</a:t>
            </a:r>
            <a:r>
              <a:rPr lang="en-GB" sz="1200" dirty="0">
                <a:solidFill>
                  <a:srgbClr val="000000"/>
                </a:solidFill>
                <a:effectLst/>
                <a:latin typeface="Helvetica" pitchFamily="2" charset="0"/>
              </a:rPr>
              <a:t>. Computational approaches to biochemical reactivity. Vol. 19. Springer Science &amp; Business Media, 2002.</a:t>
            </a:r>
          </a:p>
          <a:p>
            <a:pPr>
              <a:lnSpc>
                <a:spcPct val="120000"/>
              </a:lnSpc>
            </a:pPr>
            <a:r>
              <a:rPr lang="en-GB" sz="1200" dirty="0">
                <a:solidFill>
                  <a:srgbClr val="000000"/>
                </a:solidFill>
                <a:effectLst/>
                <a:latin typeface="Helvetica" pitchFamily="2" charset="0"/>
              </a:rPr>
              <a:t>[26] Arnab Pal and Shlomi </a:t>
            </a:r>
            <a:r>
              <a:rPr lang="en-GB" sz="1200" dirty="0" err="1">
                <a:solidFill>
                  <a:srgbClr val="000000"/>
                </a:solidFill>
                <a:effectLst/>
                <a:latin typeface="Helvetica" pitchFamily="2" charset="0"/>
              </a:rPr>
              <a:t>Reuveni</a:t>
            </a:r>
            <a:r>
              <a:rPr lang="en-GB" sz="1200" dirty="0">
                <a:solidFill>
                  <a:srgbClr val="000000"/>
                </a:solidFill>
                <a:effectLst/>
                <a:latin typeface="Helvetica" pitchFamily="2" charset="0"/>
              </a:rPr>
              <a:t>. “First Passage under Restart”. In: Phys. Rev. Lett. 118 (3 Jan. 2017), p. 030603.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10.1103/PhysRevLett.118.030603. </a:t>
            </a:r>
            <a:r>
              <a:rPr lang="en-GB" sz="1200" dirty="0" err="1">
                <a:solidFill>
                  <a:srgbClr val="000000"/>
                </a:solidFill>
                <a:effectLst/>
                <a:latin typeface="Helvetica" pitchFamily="2" charset="0"/>
              </a:rPr>
              <a:t>url</a:t>
            </a:r>
            <a:r>
              <a:rPr lang="en-GB" sz="1200" dirty="0">
                <a:solidFill>
                  <a:srgbClr val="000000"/>
                </a:solidFill>
                <a:effectLst/>
                <a:latin typeface="Helvetica" pitchFamily="2" charset="0"/>
              </a:rPr>
              <a:t>: https://</a:t>
            </a:r>
            <a:r>
              <a:rPr lang="en-GB" sz="1200" dirty="0" err="1">
                <a:solidFill>
                  <a:srgbClr val="000000"/>
                </a:solidFill>
                <a:effectLst/>
                <a:latin typeface="Helvetica" pitchFamily="2" charset="0"/>
              </a:rPr>
              <a:t>link.aps.org</a:t>
            </a:r>
            <a:r>
              <a:rPr lang="en-GB" sz="1200" dirty="0">
                <a:solidFill>
                  <a:srgbClr val="000000"/>
                </a:solidFill>
                <a:effectLst/>
                <a:latin typeface="Helvetica" pitchFamily="2" charset="0"/>
              </a:rPr>
              <a:t>/</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/10.1103/PhysRevLett.118.030603.</a:t>
            </a:r>
          </a:p>
          <a:p>
            <a:pPr>
              <a:lnSpc>
                <a:spcPct val="120000"/>
              </a:lnSpc>
            </a:pPr>
            <a:r>
              <a:rPr lang="en-GB" sz="1200" dirty="0">
                <a:solidFill>
                  <a:srgbClr val="000000"/>
                </a:solidFill>
                <a:effectLst/>
                <a:latin typeface="Helvetica" pitchFamily="2" charset="0"/>
              </a:rPr>
              <a:t>[27] Dennis W. </a:t>
            </a:r>
            <a:r>
              <a:rPr lang="en-GB" sz="1200" dirty="0" err="1">
                <a:solidFill>
                  <a:srgbClr val="000000"/>
                </a:solidFill>
                <a:effectLst/>
                <a:latin typeface="Helvetica" pitchFamily="2" charset="0"/>
              </a:rPr>
              <a:t>Piehl</a:t>
            </a:r>
            <a:r>
              <a:rPr lang="en-GB" sz="1200" dirty="0">
                <a:solidFill>
                  <a:srgbClr val="000000"/>
                </a:solidFill>
                <a:effectLst/>
                <a:latin typeface="Helvetica" pitchFamily="2" charset="0"/>
              </a:rPr>
              <a:t> et al. “</a:t>
            </a:r>
            <a:r>
              <a:rPr lang="en-GB" sz="1200" dirty="0" err="1">
                <a:solidFill>
                  <a:srgbClr val="000000"/>
                </a:solidFill>
                <a:effectLst/>
                <a:latin typeface="Helvetica" pitchFamily="2" charset="0"/>
              </a:rPr>
              <a:t>rcsb-api</a:t>
            </a:r>
            <a:r>
              <a:rPr lang="en-GB" sz="1200" dirty="0">
                <a:solidFill>
                  <a:srgbClr val="000000"/>
                </a:solidFill>
                <a:effectLst/>
                <a:latin typeface="Helvetica" pitchFamily="2" charset="0"/>
              </a:rPr>
              <a:t>: Python Toolkit for Streamlining Access to RCSB Protein Data Bank APIs”. In: Journal of Molecular Biology (2025), p. 168970. </a:t>
            </a:r>
            <a:r>
              <a:rPr lang="en-GB" sz="1200" dirty="0" err="1">
                <a:solidFill>
                  <a:srgbClr val="000000"/>
                </a:solidFill>
                <a:effectLst/>
                <a:latin typeface="Helvetica" pitchFamily="2" charset="0"/>
              </a:rPr>
              <a:t>issn</a:t>
            </a:r>
            <a:r>
              <a:rPr lang="en-GB" sz="1200" dirty="0">
                <a:solidFill>
                  <a:srgbClr val="000000"/>
                </a:solidFill>
                <a:effectLst/>
                <a:latin typeface="Helvetica" pitchFamily="2" charset="0"/>
              </a:rPr>
              <a:t>: 0022-2836. </a:t>
            </a:r>
            <a:r>
              <a:rPr lang="en-GB" sz="1200" dirty="0" err="1">
                <a:solidFill>
                  <a:srgbClr val="000000"/>
                </a:solidFill>
                <a:effectLst/>
                <a:latin typeface="Helvetica" pitchFamily="2" charset="0"/>
              </a:rPr>
              <a:t>doi</a:t>
            </a:r>
            <a:r>
              <a:rPr lang="en-GB" sz="1200" dirty="0">
                <a:solidFill>
                  <a:srgbClr val="000000"/>
                </a:solidFill>
                <a:effectLst/>
                <a:latin typeface="Helvetica" pitchFamily="2" charset="0"/>
              </a:rPr>
              <a:t>: https://</a:t>
            </a:r>
            <a:r>
              <a:rPr lang="en-GB" sz="1200" dirty="0" err="1">
                <a:solidFill>
                  <a:srgbClr val="000000"/>
                </a:solidFill>
                <a:effectLst/>
                <a:latin typeface="Helvetica" pitchFamily="2" charset="0"/>
              </a:rPr>
              <a:t>doi.org</a:t>
            </a:r>
            <a:r>
              <a:rPr lang="en-GB" sz="1200" dirty="0">
                <a:solidFill>
                  <a:srgbClr val="000000"/>
                </a:solidFill>
                <a:effectLst/>
                <a:latin typeface="Helvetica" pitchFamily="2" charset="0"/>
              </a:rPr>
              <a:t>/10.1016/j.jmb.2025.168970. </a:t>
            </a:r>
            <a:r>
              <a:rPr lang="en-GB" sz="1200" dirty="0" err="1">
                <a:solidFill>
                  <a:srgbClr val="000000"/>
                </a:solidFill>
                <a:effectLst/>
                <a:latin typeface="Helvetica" pitchFamily="2" charset="0"/>
              </a:rPr>
              <a:t>url</a:t>
            </a:r>
            <a:r>
              <a:rPr lang="en-GB" sz="1200" dirty="0">
                <a:solidFill>
                  <a:srgbClr val="000000"/>
                </a:solidFill>
                <a:effectLst/>
                <a:latin typeface="Helvetica" pitchFamily="2" charset="0"/>
              </a:rPr>
              <a:t>: https : / / www . </a:t>
            </a:r>
            <a:r>
              <a:rPr lang="en-GB" sz="1200" dirty="0" err="1">
                <a:solidFill>
                  <a:srgbClr val="000000"/>
                </a:solidFill>
                <a:effectLst/>
                <a:latin typeface="Helvetica" pitchFamily="2" charset="0"/>
              </a:rPr>
              <a:t>sciencedirect</a:t>
            </a:r>
            <a:r>
              <a:rPr lang="en-GB" sz="1200" dirty="0">
                <a:solidFill>
                  <a:srgbClr val="000000"/>
                </a:solidFill>
                <a:effectLst/>
                <a:latin typeface="Helvetica" pitchFamily="2" charset="0"/>
              </a:rPr>
              <a:t> . com / science / article / </a:t>
            </a:r>
            <a:r>
              <a:rPr lang="en-GB" sz="1200" dirty="0" err="1">
                <a:solidFill>
                  <a:srgbClr val="000000"/>
                </a:solidFill>
                <a:effectLst/>
                <a:latin typeface="Helvetica" pitchFamily="2" charset="0"/>
              </a:rPr>
              <a:t>pii</a:t>
            </a:r>
            <a:r>
              <a:rPr lang="en-GB" sz="1200" dirty="0">
                <a:solidFill>
                  <a:srgbClr val="000000"/>
                </a:solidFill>
                <a:effectLst/>
                <a:latin typeface="Helvetica" pitchFamily="2" charset="0"/>
              </a:rPr>
              <a:t> /S0022283625000361.</a:t>
            </a:r>
          </a:p>
          <a:p>
            <a:pPr>
              <a:lnSpc>
                <a:spcPct val="120000"/>
              </a:lnSpc>
            </a:pPr>
            <a:endParaRPr lang="en-AT" sz="1200" dirty="0"/>
          </a:p>
        </p:txBody>
      </p:sp>
    </p:spTree>
    <p:extLst>
      <p:ext uri="{BB962C8B-B14F-4D97-AF65-F5344CB8AC3E}">
        <p14:creationId xmlns:p14="http://schemas.microsoft.com/office/powerpoint/2010/main" val="1098845411"/>
      </p:ext>
    </p:extLst>
  </p:cSld>
  <p:clrMapOvr>
    <a:masterClrMapping/>
  </p:clrMapOvr>
  <mc:AlternateContent xmlns:mc="http://schemas.openxmlformats.org/markup-compatibility/2006">
    <mc:Choice xmlns:p14="http://schemas.microsoft.com/office/powerpoint/2010/main" Requires="p14">
      <p:transition spd="med" p14:dur="700" advTm="70000">
        <p:fade/>
      </p:transition>
    </mc:Choice>
    <mc:Fallback>
      <p:transition spd="med" advTm="70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DCA7-FB17-0493-E582-336ABDC07CAC}"/>
              </a:ext>
            </a:extLst>
          </p:cNvPr>
          <p:cNvSpPr>
            <a:spLocks noGrp="1"/>
          </p:cNvSpPr>
          <p:nvPr>
            <p:ph type="title"/>
          </p:nvPr>
        </p:nvSpPr>
        <p:spPr/>
        <p:txBody>
          <a:bodyPr/>
          <a:lstStyle/>
          <a:p>
            <a:r>
              <a:rPr lang="en-AT" dirty="0"/>
              <a:t>References</a:t>
            </a:r>
          </a:p>
        </p:txBody>
      </p:sp>
      <p:sp>
        <p:nvSpPr>
          <p:cNvPr id="3" name="Content Placeholder 2">
            <a:extLst>
              <a:ext uri="{FF2B5EF4-FFF2-40B4-BE49-F238E27FC236}">
                <a16:creationId xmlns:a16="http://schemas.microsoft.com/office/drawing/2014/main" id="{736AA566-F527-D351-19D3-F942BE1E7BB9}"/>
              </a:ext>
            </a:extLst>
          </p:cNvPr>
          <p:cNvSpPr>
            <a:spLocks noGrp="1"/>
          </p:cNvSpPr>
          <p:nvPr>
            <p:ph idx="1"/>
          </p:nvPr>
        </p:nvSpPr>
        <p:spPr>
          <a:xfrm>
            <a:off x="838200" y="1825625"/>
            <a:ext cx="10515600" cy="4667250"/>
          </a:xfrm>
        </p:spPr>
        <p:txBody>
          <a:bodyPr>
            <a:normAutofit fontScale="92500"/>
          </a:bodyPr>
          <a:lstStyle/>
          <a:p>
            <a:pPr>
              <a:lnSpc>
                <a:spcPct val="120000"/>
              </a:lnSpc>
            </a:pPr>
            <a:r>
              <a:rPr lang="en-GB" sz="1400" dirty="0">
                <a:solidFill>
                  <a:srgbClr val="000000"/>
                </a:solidFill>
                <a:effectLst/>
                <a:latin typeface="Helvetica" pitchFamily="2" charset="0"/>
              </a:rPr>
              <a:t>[28] AkhlaqurRahmanandSumairaTasnim.“EnsembleClassifiersandTheirApplications: A Review”. In: International Journal of Computer Trends and Technology 10.1 (Apr. 2014), pp. 31–35.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2231-2803.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10.14445/22312803/</a:t>
            </a:r>
            <a:r>
              <a:rPr lang="en-GB" sz="1400" dirty="0" err="1">
                <a:solidFill>
                  <a:srgbClr val="000000"/>
                </a:solidFill>
                <a:effectLst/>
                <a:latin typeface="Helvetica" pitchFamily="2" charset="0"/>
              </a:rPr>
              <a:t>ijctt</a:t>
            </a:r>
            <a:r>
              <a:rPr lang="en-GB" sz="1400" dirty="0">
                <a:solidFill>
                  <a:srgbClr val="000000"/>
                </a:solidFill>
                <a:effectLst/>
                <a:latin typeface="Helvetica" pitchFamily="2" charset="0"/>
              </a:rPr>
              <a:t> - v10p107.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 : / / dx .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 org / 10 . 14445 / 22312803 / IJCTT - V10P107.</a:t>
            </a:r>
          </a:p>
          <a:p>
            <a:pPr>
              <a:lnSpc>
                <a:spcPct val="120000"/>
              </a:lnSpc>
            </a:pPr>
            <a:r>
              <a:rPr lang="en-GB" sz="1400" dirty="0">
                <a:solidFill>
                  <a:srgbClr val="000000"/>
                </a:solidFill>
                <a:effectLst/>
                <a:latin typeface="Helvetica" pitchFamily="2" charset="0"/>
              </a:rPr>
              <a:t>[29] Yana Rose et al. “RCSB Protein Data Bank: Architectural Advances Towards Integrated Searching and Efficient Access to Macromolecular Structure Data from the PDB Archive”. In: Journal of Molecular Biology 433.11 (2021). Computation Resources for Molecular Biology, p. 166704.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0022-2836.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https : / /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 org / 10 . 1016 / j . </a:t>
            </a:r>
            <a:r>
              <a:rPr lang="en-GB" sz="1400" dirty="0" err="1">
                <a:solidFill>
                  <a:srgbClr val="000000"/>
                </a:solidFill>
                <a:effectLst/>
                <a:latin typeface="Helvetica" pitchFamily="2" charset="0"/>
              </a:rPr>
              <a:t>jmb</a:t>
            </a:r>
            <a:r>
              <a:rPr lang="en-GB" sz="1400" dirty="0">
                <a:solidFill>
                  <a:srgbClr val="000000"/>
                </a:solidFill>
                <a:effectLst/>
                <a:latin typeface="Helvetica" pitchFamily="2" charset="0"/>
              </a:rPr>
              <a:t> . 2020 . 11 . 003.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 : / / www .</a:t>
            </a:r>
            <a:r>
              <a:rPr lang="en-GB" sz="1400" dirty="0" err="1">
                <a:solidFill>
                  <a:srgbClr val="000000"/>
                </a:solidFill>
                <a:effectLst/>
                <a:latin typeface="Helvetica" pitchFamily="2" charset="0"/>
              </a:rPr>
              <a:t>sciencedirect.com</a:t>
            </a:r>
            <a:r>
              <a:rPr lang="en-GB" sz="1400" dirty="0">
                <a:solidFill>
                  <a:srgbClr val="000000"/>
                </a:solidFill>
                <a:effectLst/>
                <a:latin typeface="Helvetica" pitchFamily="2" charset="0"/>
              </a:rPr>
              <a:t>/science/article/</a:t>
            </a:r>
            <a:r>
              <a:rPr lang="en-GB" sz="1400" dirty="0" err="1">
                <a:solidFill>
                  <a:srgbClr val="000000"/>
                </a:solidFill>
                <a:effectLst/>
                <a:latin typeface="Helvetica" pitchFamily="2" charset="0"/>
              </a:rPr>
              <a:t>pii</a:t>
            </a:r>
            <a:r>
              <a:rPr lang="en-GB" sz="1400" dirty="0">
                <a:solidFill>
                  <a:srgbClr val="000000"/>
                </a:solidFill>
                <a:effectLst/>
                <a:latin typeface="Helvetica" pitchFamily="2" charset="0"/>
              </a:rPr>
              <a:t>/S0022283620306227.</a:t>
            </a:r>
          </a:p>
          <a:p>
            <a:pPr>
              <a:lnSpc>
                <a:spcPct val="120000"/>
              </a:lnSpc>
            </a:pPr>
            <a:r>
              <a:rPr lang="en-GB" sz="1400" dirty="0">
                <a:solidFill>
                  <a:srgbClr val="000000"/>
                </a:solidFill>
                <a:effectLst/>
                <a:latin typeface="Helvetica" pitchFamily="2" charset="0"/>
              </a:rPr>
              <a:t>[30] Karl K </a:t>
            </a:r>
            <a:r>
              <a:rPr lang="en-GB" sz="1400" dirty="0" err="1">
                <a:solidFill>
                  <a:srgbClr val="000000"/>
                </a:solidFill>
                <a:effectLst/>
                <a:latin typeface="Helvetica" pitchFamily="2" charset="0"/>
              </a:rPr>
              <a:t>Sabelfeld</a:t>
            </a:r>
            <a:r>
              <a:rPr lang="en-GB" sz="1400" dirty="0">
                <a:solidFill>
                  <a:srgbClr val="000000"/>
                </a:solidFill>
                <a:effectLst/>
                <a:latin typeface="Helvetica" pitchFamily="2" charset="0"/>
              </a:rPr>
              <a:t> and Nikolai A Simonov. Stochastic methods for boundary value problems: </a:t>
            </a:r>
            <a:r>
              <a:rPr lang="en-GB" sz="1400" dirty="0" err="1">
                <a:solidFill>
                  <a:srgbClr val="000000"/>
                </a:solidFill>
                <a:effectLst/>
                <a:latin typeface="Helvetica" pitchFamily="2" charset="0"/>
              </a:rPr>
              <a:t>numerics</a:t>
            </a:r>
            <a:r>
              <a:rPr lang="en-GB" sz="1400" dirty="0">
                <a:solidFill>
                  <a:srgbClr val="000000"/>
                </a:solidFill>
                <a:effectLst/>
                <a:latin typeface="Helvetica" pitchFamily="2" charset="0"/>
              </a:rPr>
              <a:t> for high-dimensional PDEs and applications. Walter de Gruyter GmbH &amp; Co KG, 2016.</a:t>
            </a:r>
          </a:p>
          <a:p>
            <a:pPr>
              <a:lnSpc>
                <a:spcPct val="120000"/>
              </a:lnSpc>
            </a:pPr>
            <a:r>
              <a:rPr lang="en-GB" sz="1400" dirty="0">
                <a:solidFill>
                  <a:srgbClr val="000000"/>
                </a:solidFill>
                <a:effectLst/>
                <a:latin typeface="Helvetica" pitchFamily="2" charset="0"/>
              </a:rPr>
              <a:t>[31] Karl </a:t>
            </a:r>
            <a:r>
              <a:rPr lang="en-GB" sz="1400" dirty="0" err="1">
                <a:solidFill>
                  <a:srgbClr val="000000"/>
                </a:solidFill>
                <a:effectLst/>
                <a:latin typeface="Helvetica" pitchFamily="2" charset="0"/>
              </a:rPr>
              <a:t>Karlovich</a:t>
            </a:r>
            <a:r>
              <a:rPr lang="en-GB" sz="1400" dirty="0">
                <a:solidFill>
                  <a:srgbClr val="000000"/>
                </a:solidFill>
                <a:effectLst/>
                <a:latin typeface="Helvetica" pitchFamily="2" charset="0"/>
              </a:rPr>
              <a:t> </a:t>
            </a:r>
            <a:r>
              <a:rPr lang="en-GB" sz="1400" dirty="0" err="1">
                <a:solidFill>
                  <a:srgbClr val="000000"/>
                </a:solidFill>
                <a:effectLst/>
                <a:latin typeface="Helvetica" pitchFamily="2" charset="0"/>
              </a:rPr>
              <a:t>Sabelfeld</a:t>
            </a:r>
            <a:r>
              <a:rPr lang="en-GB" sz="1400" dirty="0">
                <a:solidFill>
                  <a:srgbClr val="000000"/>
                </a:solidFill>
                <a:effectLst/>
                <a:latin typeface="Helvetica" pitchFamily="2" charset="0"/>
              </a:rPr>
              <a:t>. “Monte Carlo methods in boundary value problems”. In: (No Title) (1991).</a:t>
            </a:r>
          </a:p>
          <a:p>
            <a:pPr>
              <a:lnSpc>
                <a:spcPct val="120000"/>
              </a:lnSpc>
            </a:pPr>
            <a:r>
              <a:rPr lang="en-GB" sz="1400" dirty="0">
                <a:solidFill>
                  <a:srgbClr val="000000"/>
                </a:solidFill>
                <a:effectLst/>
                <a:latin typeface="Helvetica" pitchFamily="2" charset="0"/>
              </a:rPr>
              <a:t>[32] Nikolai A Simonov. “A random walk algorithm for the solution of boundary value problems with partition into subdomains”. In: Methods and algorithms for statistical modelling. </a:t>
            </a:r>
            <a:r>
              <a:rPr lang="en-GB" sz="1400" dirty="0" err="1">
                <a:solidFill>
                  <a:srgbClr val="000000"/>
                </a:solidFill>
                <a:effectLst/>
                <a:latin typeface="Helvetica" pitchFamily="2" charset="0"/>
              </a:rPr>
              <a:t>Akad</a:t>
            </a:r>
            <a:r>
              <a:rPr lang="en-GB" sz="1400" dirty="0">
                <a:solidFill>
                  <a:srgbClr val="000000"/>
                </a:solidFill>
                <a:effectLst/>
                <a:latin typeface="Helvetica" pitchFamily="2" charset="0"/>
              </a:rPr>
              <a:t>. </a:t>
            </a:r>
            <a:r>
              <a:rPr lang="en-GB" sz="1400" dirty="0" err="1">
                <a:solidFill>
                  <a:srgbClr val="000000"/>
                </a:solidFill>
                <a:effectLst/>
                <a:latin typeface="Helvetica" pitchFamily="2" charset="0"/>
              </a:rPr>
              <a:t>Nauk</a:t>
            </a:r>
            <a:r>
              <a:rPr lang="en-GB" sz="1400" dirty="0">
                <a:solidFill>
                  <a:srgbClr val="000000"/>
                </a:solidFill>
                <a:effectLst/>
                <a:latin typeface="Helvetica" pitchFamily="2" charset="0"/>
              </a:rPr>
              <a:t> SSSR </a:t>
            </a:r>
            <a:r>
              <a:rPr lang="en-GB" sz="1400" dirty="0" err="1">
                <a:solidFill>
                  <a:srgbClr val="000000"/>
                </a:solidFill>
                <a:effectLst/>
                <a:latin typeface="Helvetica" pitchFamily="2" charset="0"/>
              </a:rPr>
              <a:t>Sibirsk</a:t>
            </a:r>
            <a:r>
              <a:rPr lang="en-GB" sz="1400" dirty="0">
                <a:solidFill>
                  <a:srgbClr val="000000"/>
                </a:solidFill>
                <a:effectLst/>
                <a:latin typeface="Helvetica" pitchFamily="2" charset="0"/>
              </a:rPr>
              <a:t>. </a:t>
            </a:r>
            <a:r>
              <a:rPr lang="en-GB" sz="1400" dirty="0" err="1">
                <a:solidFill>
                  <a:srgbClr val="000000"/>
                </a:solidFill>
                <a:effectLst/>
                <a:latin typeface="Helvetica" pitchFamily="2" charset="0"/>
              </a:rPr>
              <a:t>Otdel</a:t>
            </a:r>
            <a:r>
              <a:rPr lang="en-GB" sz="1400" dirty="0">
                <a:solidFill>
                  <a:srgbClr val="000000"/>
                </a:solidFill>
                <a:effectLst/>
                <a:latin typeface="Helvetica" pitchFamily="2" charset="0"/>
              </a:rPr>
              <a:t>., </a:t>
            </a:r>
            <a:r>
              <a:rPr lang="en-GB" sz="1400" dirty="0" err="1">
                <a:solidFill>
                  <a:srgbClr val="000000"/>
                </a:solidFill>
                <a:effectLst/>
                <a:latin typeface="Helvetica" pitchFamily="2" charset="0"/>
              </a:rPr>
              <a:t>Vychisl</a:t>
            </a:r>
            <a:r>
              <a:rPr lang="en-GB" sz="1400" dirty="0">
                <a:solidFill>
                  <a:srgbClr val="000000"/>
                </a:solidFill>
                <a:effectLst/>
                <a:latin typeface="Helvetica" pitchFamily="2" charset="0"/>
              </a:rPr>
              <a:t>. </a:t>
            </a:r>
            <a:r>
              <a:rPr lang="en-GB" sz="1400" dirty="0" err="1">
                <a:solidFill>
                  <a:srgbClr val="000000"/>
                </a:solidFill>
                <a:effectLst/>
                <a:latin typeface="Helvetica" pitchFamily="2" charset="0"/>
              </a:rPr>
              <a:t>Tsentr</a:t>
            </a:r>
            <a:r>
              <a:rPr lang="en-GB" sz="1400" dirty="0">
                <a:solidFill>
                  <a:srgbClr val="000000"/>
                </a:solidFill>
                <a:effectLst/>
                <a:latin typeface="Helvetica" pitchFamily="2" charset="0"/>
              </a:rPr>
              <a:t>, Novosibirsk (1983), pp. 48–58.</a:t>
            </a:r>
          </a:p>
          <a:p>
            <a:pPr>
              <a:lnSpc>
                <a:spcPct val="120000"/>
              </a:lnSpc>
            </a:pPr>
            <a:r>
              <a:rPr lang="en-GB" sz="1400" dirty="0">
                <a:solidFill>
                  <a:srgbClr val="000000"/>
                </a:solidFill>
                <a:effectLst/>
                <a:latin typeface="Helvetica" pitchFamily="2" charset="0"/>
              </a:rPr>
              <a:t>[33] The pandas development </a:t>
            </a:r>
            <a:r>
              <a:rPr lang="en-GB" sz="1400" dirty="0" err="1">
                <a:solidFill>
                  <a:srgbClr val="000000"/>
                </a:solidFill>
                <a:effectLst/>
                <a:latin typeface="Helvetica" pitchFamily="2" charset="0"/>
              </a:rPr>
              <a:t>team.pandas</a:t>
            </a:r>
            <a:r>
              <a:rPr lang="en-GB" sz="1400" dirty="0">
                <a:solidFill>
                  <a:srgbClr val="000000"/>
                </a:solidFill>
                <a:effectLst/>
                <a:latin typeface="Helvetica" pitchFamily="2" charset="0"/>
              </a:rPr>
              <a:t>-dev/pandas: Pandas.Versionlatest.Feb.2020.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 . 5281 / </a:t>
            </a:r>
            <a:r>
              <a:rPr lang="en-GB" sz="1400" dirty="0" err="1">
                <a:solidFill>
                  <a:srgbClr val="000000"/>
                </a:solidFill>
                <a:effectLst/>
                <a:latin typeface="Helvetica" pitchFamily="2" charset="0"/>
              </a:rPr>
              <a:t>zenodo</a:t>
            </a:r>
            <a:r>
              <a:rPr lang="en-GB" sz="1400" dirty="0">
                <a:solidFill>
                  <a:srgbClr val="000000"/>
                </a:solidFill>
                <a:effectLst/>
                <a:latin typeface="Helvetica" pitchFamily="2" charset="0"/>
              </a:rPr>
              <a:t> .3509134. </a:t>
            </a:r>
            <a:r>
              <a:rPr lang="en-GB" sz="1400" dirty="0" err="1">
                <a:solidFill>
                  <a:srgbClr val="000000"/>
                </a:solidFill>
                <a:effectLst/>
                <a:latin typeface="Helvetica" pitchFamily="2" charset="0"/>
              </a:rPr>
              <a:t>url</a:t>
            </a:r>
            <a:r>
              <a:rPr lang="en-GB" sz="1400" dirty="0">
                <a:solidFill>
                  <a:srgbClr val="000000"/>
                </a:solidFill>
                <a:effectLst/>
                <a:latin typeface="Helvetica" pitchFamily="2" charset="0"/>
              </a:rPr>
              <a:t>: https : / /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 org / 10 . 5281 /zenodo.3509134.</a:t>
            </a:r>
          </a:p>
          <a:p>
            <a:pPr>
              <a:lnSpc>
                <a:spcPct val="120000"/>
              </a:lnSpc>
            </a:pPr>
            <a:r>
              <a:rPr lang="en-GB" sz="1400" dirty="0">
                <a:solidFill>
                  <a:srgbClr val="000000"/>
                </a:solidFill>
                <a:effectLst/>
                <a:latin typeface="Helvetica" pitchFamily="2" charset="0"/>
              </a:rPr>
              <a:t>[34] W. John Thrasher and Michael Mascagni. “Examining sharp restart in a Monte Carlo method for the linearized Poisson–Boltzmann equation”. In: Monte Carlo Methods and Applications 26 (3 2020). </a:t>
            </a:r>
            <a:r>
              <a:rPr lang="en-GB" sz="1400" dirty="0" err="1">
                <a:solidFill>
                  <a:srgbClr val="000000"/>
                </a:solidFill>
                <a:effectLst/>
                <a:latin typeface="Helvetica" pitchFamily="2" charset="0"/>
              </a:rPr>
              <a:t>issn</a:t>
            </a:r>
            <a:r>
              <a:rPr lang="en-GB" sz="1400" dirty="0">
                <a:solidFill>
                  <a:srgbClr val="000000"/>
                </a:solidFill>
                <a:effectLst/>
                <a:latin typeface="Helvetica" pitchFamily="2" charset="0"/>
              </a:rPr>
              <a:t>: 15693961. </a:t>
            </a:r>
            <a:r>
              <a:rPr lang="en-GB" sz="1400" dirty="0" err="1">
                <a:solidFill>
                  <a:srgbClr val="000000"/>
                </a:solidFill>
                <a:effectLst/>
                <a:latin typeface="Helvetica" pitchFamily="2" charset="0"/>
              </a:rPr>
              <a:t>doi</a:t>
            </a:r>
            <a:r>
              <a:rPr lang="en-GB" sz="1400" dirty="0">
                <a:solidFill>
                  <a:srgbClr val="000000"/>
                </a:solidFill>
                <a:effectLst/>
                <a:latin typeface="Helvetica" pitchFamily="2" charset="0"/>
              </a:rPr>
              <a:t>: 10.1515/mcma2020-2069.</a:t>
            </a:r>
          </a:p>
          <a:p>
            <a:pPr>
              <a:lnSpc>
                <a:spcPct val="120000"/>
              </a:lnSpc>
            </a:pPr>
            <a:endParaRPr lang="en-AT" sz="1400" dirty="0"/>
          </a:p>
        </p:txBody>
      </p:sp>
    </p:spTree>
    <p:extLst>
      <p:ext uri="{BB962C8B-B14F-4D97-AF65-F5344CB8AC3E}">
        <p14:creationId xmlns:p14="http://schemas.microsoft.com/office/powerpoint/2010/main" val="1744709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15DE0-CFF4-0B30-B858-AC7B47056DFB}"/>
              </a:ext>
            </a:extLst>
          </p:cNvPr>
          <p:cNvSpPr>
            <a:spLocks noGrp="1"/>
          </p:cNvSpPr>
          <p:nvPr>
            <p:ph type="title"/>
          </p:nvPr>
        </p:nvSpPr>
        <p:spPr/>
        <p:txBody>
          <a:bodyPr/>
          <a:lstStyle/>
          <a:p>
            <a:r>
              <a:rPr lang="en-AT" dirty="0"/>
              <a:t>PCA</a:t>
            </a:r>
          </a:p>
        </p:txBody>
      </p:sp>
      <p:sp>
        <p:nvSpPr>
          <p:cNvPr id="3" name="Content Placeholder 2">
            <a:extLst>
              <a:ext uri="{FF2B5EF4-FFF2-40B4-BE49-F238E27FC236}">
                <a16:creationId xmlns:a16="http://schemas.microsoft.com/office/drawing/2014/main" id="{1D491651-EF32-1E65-D299-64D149BC748F}"/>
              </a:ext>
            </a:extLst>
          </p:cNvPr>
          <p:cNvSpPr>
            <a:spLocks noGrp="1"/>
          </p:cNvSpPr>
          <p:nvPr>
            <p:ph idx="1"/>
          </p:nvPr>
        </p:nvSpPr>
        <p:spPr/>
        <p:txBody>
          <a:bodyPr/>
          <a:lstStyle/>
          <a:p>
            <a:r>
              <a:rPr lang="en-AT" dirty="0"/>
              <a:t>Is a linear technique</a:t>
            </a:r>
          </a:p>
          <a:p>
            <a:r>
              <a:rPr lang="en-AT" dirty="0"/>
              <a:t>Used to identify significant features</a:t>
            </a:r>
          </a:p>
          <a:p>
            <a:r>
              <a:rPr lang="en-GB" dirty="0"/>
              <a:t>C</a:t>
            </a:r>
            <a:r>
              <a:rPr lang="en-AT" dirty="0"/>
              <a:t>an be used to perform dimensionality reduction</a:t>
            </a:r>
          </a:p>
          <a:p>
            <a:r>
              <a:rPr lang="en-GB" b="0" i="0" u="none" strike="noStrike" dirty="0">
                <a:solidFill>
                  <a:srgbClr val="161616"/>
                </a:solidFill>
                <a:effectLst/>
                <a:latin typeface="IBM Plex Sans" panose="020B0503050203000203" pitchFamily="34" charset="0"/>
              </a:rPr>
              <a:t> Transforms potentially correlated variables into a smaller set of variables</a:t>
            </a:r>
          </a:p>
          <a:p>
            <a:r>
              <a:rPr lang="en-GB" b="0" i="0" u="none" strike="noStrike" dirty="0">
                <a:solidFill>
                  <a:srgbClr val="161616"/>
                </a:solidFill>
                <a:effectLst/>
                <a:latin typeface="IBM Plex Sans" panose="020B0503050203000203" pitchFamily="34" charset="0"/>
              </a:rPr>
              <a:t> </a:t>
            </a:r>
            <a:r>
              <a:rPr lang="en-GB" dirty="0">
                <a:solidFill>
                  <a:srgbClr val="161616"/>
                </a:solidFill>
                <a:latin typeface="IBM Plex Sans" panose="020B0503050203000203" pitchFamily="34" charset="0"/>
              </a:rPr>
              <a:t>I</a:t>
            </a:r>
            <a:r>
              <a:rPr lang="en-GB" b="0" i="0" u="none" strike="noStrike" dirty="0">
                <a:solidFill>
                  <a:srgbClr val="161616"/>
                </a:solidFill>
                <a:effectLst/>
                <a:latin typeface="IBM Plex Sans" panose="020B0503050203000203" pitchFamily="34" charset="0"/>
              </a:rPr>
              <a:t>dentify trends, patterns, or outliers</a:t>
            </a:r>
          </a:p>
          <a:p>
            <a:r>
              <a:rPr lang="en-GB" dirty="0">
                <a:solidFill>
                  <a:srgbClr val="161616"/>
                </a:solidFill>
                <a:latin typeface="IBM Plex Sans" panose="020B0503050203000203" pitchFamily="34" charset="0"/>
              </a:rPr>
              <a:t>P</a:t>
            </a:r>
            <a:r>
              <a:rPr lang="en-GB" b="0" i="0" u="none" strike="noStrike" dirty="0">
                <a:solidFill>
                  <a:srgbClr val="161616"/>
                </a:solidFill>
                <a:effectLst/>
                <a:latin typeface="IBM Plex Sans" panose="020B0503050203000203" pitchFamily="34" charset="0"/>
              </a:rPr>
              <a:t>rincipal components are linear combinations of the original variables that have the maximum variance compared to other linear combinations</a:t>
            </a:r>
            <a:endParaRPr lang="en-AT" dirty="0"/>
          </a:p>
        </p:txBody>
      </p:sp>
    </p:spTree>
    <p:extLst>
      <p:ext uri="{BB962C8B-B14F-4D97-AF65-F5344CB8AC3E}">
        <p14:creationId xmlns:p14="http://schemas.microsoft.com/office/powerpoint/2010/main" val="1275979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88A2-9089-D202-2B82-6A0CE5823F0F}"/>
              </a:ext>
            </a:extLst>
          </p:cNvPr>
          <p:cNvSpPr>
            <a:spLocks noGrp="1"/>
          </p:cNvSpPr>
          <p:nvPr>
            <p:ph type="title"/>
          </p:nvPr>
        </p:nvSpPr>
        <p:spPr/>
        <p:txBody>
          <a:bodyPr/>
          <a:lstStyle/>
          <a:p>
            <a:r>
              <a:rPr lang="en-AT" dirty="0"/>
              <a:t>Ensemble</a:t>
            </a:r>
          </a:p>
        </p:txBody>
      </p:sp>
      <p:sp>
        <p:nvSpPr>
          <p:cNvPr id="3" name="Content Placeholder 2">
            <a:extLst>
              <a:ext uri="{FF2B5EF4-FFF2-40B4-BE49-F238E27FC236}">
                <a16:creationId xmlns:a16="http://schemas.microsoft.com/office/drawing/2014/main" id="{D89580AD-408D-51A3-5483-3B0DD654A0E5}"/>
              </a:ext>
            </a:extLst>
          </p:cNvPr>
          <p:cNvSpPr>
            <a:spLocks noGrp="1"/>
          </p:cNvSpPr>
          <p:nvPr>
            <p:ph idx="1"/>
          </p:nvPr>
        </p:nvSpPr>
        <p:spPr/>
        <p:txBody>
          <a:bodyPr/>
          <a:lstStyle/>
          <a:p>
            <a:r>
              <a:rPr lang="en-GB" b="1" i="0" u="none" strike="noStrike" dirty="0">
                <a:solidFill>
                  <a:srgbClr val="222832"/>
                </a:solidFill>
                <a:effectLst/>
                <a:latin typeface="-apple-system"/>
              </a:rPr>
              <a:t>Ensemble methods</a:t>
            </a:r>
            <a:r>
              <a:rPr lang="en-GB" b="0" i="0" u="none" strike="noStrike" dirty="0">
                <a:solidFill>
                  <a:srgbClr val="222832"/>
                </a:solidFill>
                <a:effectLst/>
                <a:latin typeface="-apple-system"/>
              </a:rPr>
              <a:t> combine the predictions of several base estimators built with a given learning algorithm in order to improve generalizability / robustness over a single estimator</a:t>
            </a:r>
          </a:p>
          <a:p>
            <a:r>
              <a:rPr lang="en-GB" dirty="0">
                <a:solidFill>
                  <a:srgbClr val="222832"/>
                </a:solidFill>
                <a:latin typeface="-apple-system"/>
              </a:rPr>
              <a:t>Decision Tree is the default base algorithm</a:t>
            </a:r>
          </a:p>
          <a:p>
            <a:pPr marL="0" indent="0">
              <a:buNone/>
            </a:pPr>
            <a:endParaRPr lang="en-GB" dirty="0">
              <a:hlinkClick r:id="rId2"/>
            </a:endParaRPr>
          </a:p>
          <a:p>
            <a:r>
              <a:rPr lang="en-GB" dirty="0">
                <a:hlinkClick r:id="rId2"/>
              </a:rPr>
              <a:t>https://scikit-learn.org/stable/modules/ensemble.html#ensemble</a:t>
            </a:r>
            <a:endParaRPr lang="en-GB" dirty="0"/>
          </a:p>
          <a:p>
            <a:endParaRPr lang="en-AT" dirty="0"/>
          </a:p>
        </p:txBody>
      </p:sp>
    </p:spTree>
    <p:extLst>
      <p:ext uri="{BB962C8B-B14F-4D97-AF65-F5344CB8AC3E}">
        <p14:creationId xmlns:p14="http://schemas.microsoft.com/office/powerpoint/2010/main" val="466439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231F-2322-640D-4B18-CB3D50D42168}"/>
              </a:ext>
            </a:extLst>
          </p:cNvPr>
          <p:cNvSpPr>
            <a:spLocks noGrp="1"/>
          </p:cNvSpPr>
          <p:nvPr>
            <p:ph type="title"/>
          </p:nvPr>
        </p:nvSpPr>
        <p:spPr/>
        <p:txBody>
          <a:bodyPr/>
          <a:lstStyle/>
          <a:p>
            <a:r>
              <a:rPr lang="en-AT" dirty="0"/>
              <a:t>Gradient Boosting</a:t>
            </a:r>
          </a:p>
        </p:txBody>
      </p:sp>
      <p:sp>
        <p:nvSpPr>
          <p:cNvPr id="3" name="Content Placeholder 2">
            <a:extLst>
              <a:ext uri="{FF2B5EF4-FFF2-40B4-BE49-F238E27FC236}">
                <a16:creationId xmlns:a16="http://schemas.microsoft.com/office/drawing/2014/main" id="{3B7D08C3-C363-56B4-6EBC-EC672F0AAE13}"/>
              </a:ext>
            </a:extLst>
          </p:cNvPr>
          <p:cNvSpPr>
            <a:spLocks noGrp="1"/>
          </p:cNvSpPr>
          <p:nvPr>
            <p:ph idx="1"/>
          </p:nvPr>
        </p:nvSpPr>
        <p:spPr/>
        <p:txBody>
          <a:bodyPr/>
          <a:lstStyle/>
          <a:p>
            <a:r>
              <a:rPr lang="en-GB" b="0" i="0" u="sng" dirty="0">
                <a:effectLst/>
                <a:latin typeface="-apple-system"/>
                <a:hlinkClick r:id="rId2"/>
              </a:rPr>
              <a:t>Gradient Tree Boosting</a:t>
            </a:r>
            <a:r>
              <a:rPr lang="en-GB" b="0" i="0" u="none" strike="noStrike" dirty="0">
                <a:solidFill>
                  <a:srgbClr val="222832"/>
                </a:solidFill>
                <a:effectLst/>
                <a:latin typeface="-apple-system"/>
              </a:rPr>
              <a:t> or Gradient Boosted Decision Trees (GBDT) is a generalization of boosting to arbitrary differentiable loss functions, see the seminal work of </a:t>
            </a:r>
            <a:r>
              <a:rPr lang="en-GB" b="0" i="0" u="sng" dirty="0">
                <a:effectLst/>
                <a:latin typeface="-apple-system"/>
                <a:hlinkClick r:id="rId3"/>
              </a:rPr>
              <a:t>[Friedman2001]</a:t>
            </a:r>
            <a:r>
              <a:rPr lang="en-GB" b="0" i="0" u="none" strike="noStrike" dirty="0">
                <a:solidFill>
                  <a:srgbClr val="222832"/>
                </a:solidFill>
                <a:effectLst/>
                <a:latin typeface="-apple-system"/>
              </a:rPr>
              <a:t>. GBDT is an excellent model for both regression and classification, in particular for tabular data.</a:t>
            </a:r>
          </a:p>
          <a:p>
            <a:r>
              <a:rPr lang="en-GB" dirty="0">
                <a:hlinkClick r:id="rId4"/>
              </a:rPr>
              <a:t>https://scikit-learn.org/stable/modules/ensemble.html#ensemble</a:t>
            </a:r>
            <a:endParaRPr lang="en-GB" dirty="0">
              <a:solidFill>
                <a:srgbClr val="222832"/>
              </a:solidFill>
              <a:latin typeface="-apple-system"/>
            </a:endParaRPr>
          </a:p>
          <a:p>
            <a:endParaRPr lang="en-AT" dirty="0"/>
          </a:p>
        </p:txBody>
      </p:sp>
    </p:spTree>
    <p:extLst>
      <p:ext uri="{BB962C8B-B14F-4D97-AF65-F5344CB8AC3E}">
        <p14:creationId xmlns:p14="http://schemas.microsoft.com/office/powerpoint/2010/main" val="173768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8D327A-DA8D-D7DC-5EFA-C917491AE7C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Introduction – Description of Challenge</a:t>
            </a:r>
          </a:p>
        </p:txBody>
      </p:sp>
      <p:pic>
        <p:nvPicPr>
          <p:cNvPr id="5" name="Content Placeholder 4">
            <a:extLst>
              <a:ext uri="{FF2B5EF4-FFF2-40B4-BE49-F238E27FC236}">
                <a16:creationId xmlns:a16="http://schemas.microsoft.com/office/drawing/2014/main" id="{DB5B234A-5856-4BDC-07A8-BCD0E4108BD2}"/>
              </a:ext>
            </a:extLst>
          </p:cNvPr>
          <p:cNvPicPr>
            <a:picLocks noGrp="1" noChangeAspect="1"/>
          </p:cNvPicPr>
          <p:nvPr>
            <p:ph idx="1"/>
          </p:nvPr>
        </p:nvPicPr>
        <p:blipFill>
          <a:blip r:embed="rId3"/>
          <a:stretch>
            <a:fillRect/>
          </a:stretch>
        </p:blipFill>
        <p:spPr>
          <a:xfrm>
            <a:off x="796557" y="2354239"/>
            <a:ext cx="10598885" cy="3948085"/>
          </a:xfrm>
          <a:prstGeom prst="rect">
            <a:avLst/>
          </a:prstGeom>
        </p:spPr>
      </p:pic>
    </p:spTree>
    <p:extLst>
      <p:ext uri="{BB962C8B-B14F-4D97-AF65-F5344CB8AC3E}">
        <p14:creationId xmlns:p14="http://schemas.microsoft.com/office/powerpoint/2010/main" val="3765342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A766-7AB7-BEC3-2FA8-2463C0F23ACA}"/>
              </a:ext>
            </a:extLst>
          </p:cNvPr>
          <p:cNvSpPr>
            <a:spLocks noGrp="1"/>
          </p:cNvSpPr>
          <p:nvPr>
            <p:ph type="title"/>
          </p:nvPr>
        </p:nvSpPr>
        <p:spPr/>
        <p:txBody>
          <a:bodyPr/>
          <a:lstStyle/>
          <a:p>
            <a:r>
              <a:rPr lang="en-AT" dirty="0"/>
              <a:t>Ada Boosting</a:t>
            </a:r>
          </a:p>
        </p:txBody>
      </p:sp>
      <p:sp>
        <p:nvSpPr>
          <p:cNvPr id="3" name="Content Placeholder 2">
            <a:extLst>
              <a:ext uri="{FF2B5EF4-FFF2-40B4-BE49-F238E27FC236}">
                <a16:creationId xmlns:a16="http://schemas.microsoft.com/office/drawing/2014/main" id="{3205656F-574E-FC5B-8FFC-2A00AD16CC88}"/>
              </a:ext>
            </a:extLst>
          </p:cNvPr>
          <p:cNvSpPr>
            <a:spLocks noGrp="1"/>
          </p:cNvSpPr>
          <p:nvPr>
            <p:ph idx="1"/>
          </p:nvPr>
        </p:nvSpPr>
        <p:spPr/>
        <p:txBody>
          <a:bodyPr>
            <a:normAutofit fontScale="77500" lnSpcReduction="20000"/>
          </a:bodyPr>
          <a:lstStyle/>
          <a:p>
            <a:pPr algn="l"/>
            <a:r>
              <a:rPr lang="en-GB" b="0" i="0" u="none" strike="noStrike" dirty="0">
                <a:solidFill>
                  <a:srgbClr val="222832"/>
                </a:solidFill>
                <a:effectLst/>
                <a:latin typeface="-apple-system"/>
              </a:rPr>
              <a:t>The module </a:t>
            </a:r>
            <a:r>
              <a:rPr lang="en-GB" b="0" i="0" u="sng" strike="noStrike" dirty="0">
                <a:solidFill>
                  <a:srgbClr val="222832"/>
                </a:solidFill>
                <a:effectLst/>
                <a:latin typeface="-apple-system"/>
                <a:hlinkClick r:id="rId3" tooltip="sklearn.ensemble"/>
              </a:rPr>
              <a:t>sklearn.ensemble</a:t>
            </a:r>
            <a:r>
              <a:rPr lang="en-GB" b="0" i="0" u="none" strike="noStrike" dirty="0">
                <a:solidFill>
                  <a:srgbClr val="222832"/>
                </a:solidFill>
                <a:effectLst/>
                <a:latin typeface="-apple-system"/>
              </a:rPr>
              <a:t> includes the popular boosting algorithm AdaBoost, introduced in 1995 by Freund and </a:t>
            </a:r>
            <a:r>
              <a:rPr lang="en-GB" b="0" i="0" u="none" strike="noStrike" dirty="0" err="1">
                <a:solidFill>
                  <a:srgbClr val="222832"/>
                </a:solidFill>
                <a:effectLst/>
                <a:latin typeface="-apple-system"/>
              </a:rPr>
              <a:t>Schapire</a:t>
            </a:r>
            <a:r>
              <a:rPr lang="en-GB" b="0" i="0" u="none" strike="noStrike" dirty="0">
                <a:solidFill>
                  <a:srgbClr val="222832"/>
                </a:solidFill>
                <a:effectLst/>
                <a:latin typeface="-apple-system"/>
              </a:rPr>
              <a:t> </a:t>
            </a:r>
            <a:r>
              <a:rPr lang="en-GB" b="0" i="0" u="sng" strike="noStrike" dirty="0">
                <a:solidFill>
                  <a:srgbClr val="222832"/>
                </a:solidFill>
                <a:effectLst/>
                <a:latin typeface="-apple-system"/>
                <a:hlinkClick r:id="rId4"/>
              </a:rPr>
              <a:t>[FS1995]</a:t>
            </a:r>
            <a:r>
              <a:rPr lang="en-GB" b="0" i="0" u="none" strike="noStrike" dirty="0">
                <a:solidFill>
                  <a:srgbClr val="222832"/>
                </a:solidFill>
                <a:effectLst/>
                <a:latin typeface="-apple-system"/>
              </a:rPr>
              <a:t>.</a:t>
            </a:r>
          </a:p>
          <a:p>
            <a:pPr algn="l"/>
            <a:r>
              <a:rPr lang="en-GB" b="0" i="0" u="none" strike="noStrike" dirty="0">
                <a:solidFill>
                  <a:srgbClr val="222832"/>
                </a:solidFill>
                <a:effectLst/>
                <a:latin typeface="-apple-system"/>
              </a:rPr>
              <a:t>The core principle of AdaBoost is to fit a sequence of weak learners (i.e., models that are only slightly better than random guessing, such as small decision trees) on repeatedly modified versions of the data. The predictions from all of them are then combined through a weighted majority vote (or sum) to produce the final prediction. The data modifications at each so-called boosting iteration consists of applying weights , , …,  to each of the training samples. Initially, those weights are all set to , so that the first step simply trains a weak learner on the original data. For each successive iteration, the sample weights are individually modified and the learning algorithm is reapplied to the reweighted data. At a given step, those training examples that were incorrectly predicted by the boosted model induced at the previous step have their weights increased, whereas the weights are decreased for those that were predicted correctly. As iterations proceed, examples that are difficult to predict receive ever-increasing influence. Each subsequent weak learner is thereby forced to concentrate on the examples that are missed by the previous ones in the sequence </a:t>
            </a:r>
            <a:r>
              <a:rPr lang="en-GB" b="0" i="0" u="sng" strike="noStrike" dirty="0">
                <a:solidFill>
                  <a:srgbClr val="222832"/>
                </a:solidFill>
                <a:effectLst/>
                <a:latin typeface="-apple-system"/>
                <a:hlinkClick r:id="rId5"/>
              </a:rPr>
              <a:t>[HTF]</a:t>
            </a:r>
            <a:r>
              <a:rPr lang="en-GB" b="0" i="0" u="none" strike="noStrike" dirty="0">
                <a:solidFill>
                  <a:srgbClr val="222832"/>
                </a:solidFill>
                <a:effectLst/>
                <a:latin typeface="-apple-system"/>
              </a:rPr>
              <a:t>.</a:t>
            </a:r>
          </a:p>
          <a:p>
            <a:endParaRPr lang="en-AT" dirty="0"/>
          </a:p>
        </p:txBody>
      </p:sp>
    </p:spTree>
    <p:extLst>
      <p:ext uri="{BB962C8B-B14F-4D97-AF65-F5344CB8AC3E}">
        <p14:creationId xmlns:p14="http://schemas.microsoft.com/office/powerpoint/2010/main" val="301736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C324-AA1C-D976-10EF-F3C9A7D25A51}"/>
              </a:ext>
            </a:extLst>
          </p:cNvPr>
          <p:cNvSpPr>
            <a:spLocks noGrp="1"/>
          </p:cNvSpPr>
          <p:nvPr>
            <p:ph type="title"/>
          </p:nvPr>
        </p:nvSpPr>
        <p:spPr/>
        <p:txBody>
          <a:bodyPr/>
          <a:lstStyle/>
          <a:p>
            <a:r>
              <a:rPr lang="en-AT" dirty="0"/>
              <a:t>Random Forest and Extra Trees</a:t>
            </a:r>
          </a:p>
        </p:txBody>
      </p:sp>
      <p:sp>
        <p:nvSpPr>
          <p:cNvPr id="3" name="Content Placeholder 2">
            <a:extLst>
              <a:ext uri="{FF2B5EF4-FFF2-40B4-BE49-F238E27FC236}">
                <a16:creationId xmlns:a16="http://schemas.microsoft.com/office/drawing/2014/main" id="{9AB14730-649D-A255-8D79-9FEF45CC76CB}"/>
              </a:ext>
            </a:extLst>
          </p:cNvPr>
          <p:cNvSpPr>
            <a:spLocks noGrp="1"/>
          </p:cNvSpPr>
          <p:nvPr>
            <p:ph idx="1"/>
          </p:nvPr>
        </p:nvSpPr>
        <p:spPr/>
        <p:txBody>
          <a:bodyPr/>
          <a:lstStyle/>
          <a:p>
            <a:r>
              <a:rPr lang="en-GB" b="0" i="0" u="none" strike="noStrike" dirty="0">
                <a:solidFill>
                  <a:srgbClr val="222832"/>
                </a:solidFill>
                <a:effectLst/>
                <a:latin typeface="-apple-system"/>
              </a:rPr>
              <a:t>The </a:t>
            </a:r>
            <a:r>
              <a:rPr lang="en-GB" b="0" i="0" u="sng" dirty="0">
                <a:effectLst/>
                <a:latin typeface="-apple-system"/>
                <a:hlinkClick r:id="rId3" tooltip="sklearn.ensemble"/>
              </a:rPr>
              <a:t>sklearn.ensemble</a:t>
            </a:r>
            <a:r>
              <a:rPr lang="en-GB" b="0" i="0" u="none" strike="noStrike" dirty="0">
                <a:solidFill>
                  <a:srgbClr val="222832"/>
                </a:solidFill>
                <a:effectLst/>
                <a:latin typeface="-apple-system"/>
              </a:rPr>
              <a:t> module includes two averaging algorithms based on randomized </a:t>
            </a:r>
            <a:r>
              <a:rPr lang="en-GB" b="0" i="0" u="sng" dirty="0">
                <a:effectLst/>
                <a:latin typeface="-apple-system"/>
                <a:hlinkClick r:id="rId4"/>
              </a:rPr>
              <a:t>decision trees</a:t>
            </a:r>
            <a:r>
              <a:rPr lang="en-GB" b="0" i="0" u="none" strike="noStrike" dirty="0">
                <a:solidFill>
                  <a:srgbClr val="222832"/>
                </a:solidFill>
                <a:effectLst/>
                <a:latin typeface="-apple-system"/>
              </a:rPr>
              <a:t>: the </a:t>
            </a:r>
            <a:r>
              <a:rPr lang="en-GB" b="0" i="0" u="none" strike="noStrike" dirty="0" err="1">
                <a:solidFill>
                  <a:srgbClr val="222832"/>
                </a:solidFill>
                <a:effectLst/>
                <a:latin typeface="-apple-system"/>
              </a:rPr>
              <a:t>RandomForest</a:t>
            </a:r>
            <a:r>
              <a:rPr lang="en-GB" b="0" i="0" u="none" strike="noStrike" dirty="0">
                <a:solidFill>
                  <a:srgbClr val="222832"/>
                </a:solidFill>
                <a:effectLst/>
                <a:latin typeface="-apple-system"/>
              </a:rPr>
              <a:t> algorithm and the Extra-Trees method. Both algorithms are perturb-and-combine techniques </a:t>
            </a:r>
            <a:r>
              <a:rPr lang="en-GB" b="0" i="0" u="sng" dirty="0">
                <a:effectLst/>
                <a:latin typeface="-apple-system"/>
                <a:hlinkClick r:id="rId5"/>
              </a:rPr>
              <a:t>[B1998]</a:t>
            </a:r>
            <a:r>
              <a:rPr lang="en-GB" b="0" i="0" u="none" strike="noStrike" dirty="0">
                <a:solidFill>
                  <a:srgbClr val="222832"/>
                </a:solidFill>
                <a:effectLst/>
                <a:latin typeface="-apple-system"/>
              </a:rPr>
              <a:t>specifically designed for trees. This means a diverse set of classifiers is created by introducing randomness in the classifier construction. The prediction of the ensemble is given as the averaged prediction of the individual classifiers.</a:t>
            </a:r>
            <a:endParaRPr lang="en-AT" dirty="0"/>
          </a:p>
        </p:txBody>
      </p:sp>
    </p:spTree>
    <p:extLst>
      <p:ext uri="{BB962C8B-B14F-4D97-AF65-F5344CB8AC3E}">
        <p14:creationId xmlns:p14="http://schemas.microsoft.com/office/powerpoint/2010/main" val="3257726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39D-88A6-8858-9588-1D41912E2983}"/>
              </a:ext>
            </a:extLst>
          </p:cNvPr>
          <p:cNvSpPr>
            <a:spLocks noGrp="1"/>
          </p:cNvSpPr>
          <p:nvPr>
            <p:ph type="title"/>
          </p:nvPr>
        </p:nvSpPr>
        <p:spPr/>
        <p:txBody>
          <a:bodyPr/>
          <a:lstStyle/>
          <a:p>
            <a:r>
              <a:rPr lang="en-AT" dirty="0"/>
              <a:t>Bagging</a:t>
            </a:r>
          </a:p>
        </p:txBody>
      </p:sp>
      <p:sp>
        <p:nvSpPr>
          <p:cNvPr id="3" name="Content Placeholder 2">
            <a:extLst>
              <a:ext uri="{FF2B5EF4-FFF2-40B4-BE49-F238E27FC236}">
                <a16:creationId xmlns:a16="http://schemas.microsoft.com/office/drawing/2014/main" id="{5A247D59-165A-F19F-51EE-5F53F7614258}"/>
              </a:ext>
            </a:extLst>
          </p:cNvPr>
          <p:cNvSpPr>
            <a:spLocks noGrp="1"/>
          </p:cNvSpPr>
          <p:nvPr>
            <p:ph idx="1"/>
          </p:nvPr>
        </p:nvSpPr>
        <p:spPr/>
        <p:txBody>
          <a:bodyPr>
            <a:normAutofit fontScale="92500" lnSpcReduction="10000"/>
          </a:bodyPr>
          <a:lstStyle/>
          <a:p>
            <a:r>
              <a:rPr lang="en-GB" b="0" i="0" u="none" strike="noStrike" dirty="0">
                <a:solidFill>
                  <a:srgbClr val="222832"/>
                </a:solidFill>
                <a:effectLst/>
                <a:latin typeface="-apple-system"/>
              </a:rPr>
              <a:t>In ensemble algorithms, bagging methods form a class of algorithms which build several instances of a black-box estimator on random subsets of the original training set and then aggregate their individual predictions to form a final prediction. These methods are used as a way to reduce the variance of a base estimator (e.g., a decision tree), by introducing randomization into its construction procedure and then making an ensemble out of it. In many cases, bagging methods constitute a very simple way to improve with respect to a single model, without making it necessary to adapt the underlying base algorithm. As they provide a way to reduce overfitting, bagging methods work best with strong and complex models (e.g., fully developed decision trees), in contrast with boosting methods which usually work best with weak models (e.g., shallow decision trees).</a:t>
            </a:r>
            <a:endParaRPr lang="en-AT" dirty="0"/>
          </a:p>
        </p:txBody>
      </p:sp>
    </p:spTree>
    <p:extLst>
      <p:ext uri="{BB962C8B-B14F-4D97-AF65-F5344CB8AC3E}">
        <p14:creationId xmlns:p14="http://schemas.microsoft.com/office/powerpoint/2010/main" val="116920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ACC670F-3C49-4004-82F3-DA994F66BA23}"/>
              </a:ext>
            </a:extLst>
          </p:cNvPr>
          <p:cNvSpPr>
            <a:spLocks noGrp="1"/>
          </p:cNvSpPr>
          <p:nvPr>
            <p:ph type="title"/>
          </p:nvPr>
        </p:nvSpPr>
        <p:spPr>
          <a:xfrm>
            <a:off x="838200" y="643467"/>
            <a:ext cx="2951205" cy="5571066"/>
          </a:xfrm>
        </p:spPr>
        <p:txBody>
          <a:bodyPr>
            <a:normAutofit/>
          </a:bodyPr>
          <a:lstStyle/>
          <a:p>
            <a:r>
              <a:rPr lang="en-AT" sz="4100" dirty="0">
                <a:solidFill>
                  <a:srgbClr val="FFFFFF"/>
                </a:solidFill>
              </a:rPr>
              <a:t>Introduction Focus of this work</a:t>
            </a:r>
          </a:p>
        </p:txBody>
      </p:sp>
      <p:graphicFrame>
        <p:nvGraphicFramePr>
          <p:cNvPr id="5" name="Content Placeholder 2">
            <a:extLst>
              <a:ext uri="{FF2B5EF4-FFF2-40B4-BE49-F238E27FC236}">
                <a16:creationId xmlns:a16="http://schemas.microsoft.com/office/drawing/2014/main" id="{C920DC3D-A35B-DE45-2300-D1A6290BDD36}"/>
              </a:ext>
            </a:extLst>
          </p:cNvPr>
          <p:cNvGraphicFramePr>
            <a:graphicFrameLocks noGrp="1"/>
          </p:cNvGraphicFramePr>
          <p:nvPr>
            <p:ph idx="1"/>
            <p:extLst>
              <p:ext uri="{D42A27DB-BD31-4B8C-83A1-F6EECF244321}">
                <p14:modId xmlns:p14="http://schemas.microsoft.com/office/powerpoint/2010/main" val="282486112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572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C419E-775C-5113-E288-08030F56D19C}"/>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Walk on Spheres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6E65390A-05DC-9AF6-CB2B-B9D0CCC1505C}"/>
              </a:ext>
            </a:extLst>
          </p:cNvPr>
          <p:cNvSpPr>
            <a:spLocks noGrp="1"/>
          </p:cNvSpPr>
          <p:nvPr>
            <p:ph idx="1"/>
          </p:nvPr>
        </p:nvSpPr>
        <p:spPr>
          <a:xfrm>
            <a:off x="4447308" y="591344"/>
            <a:ext cx="6906491" cy="5585619"/>
          </a:xfrm>
        </p:spPr>
        <p:txBody>
          <a:bodyPr anchor="ctr">
            <a:normAutofit/>
          </a:bodyPr>
          <a:lstStyle/>
          <a:p>
            <a:r>
              <a:rPr lang="en-AT" sz="2600"/>
              <a:t>Used to solve Dirichlet problems for </a:t>
            </a:r>
            <a:r>
              <a:rPr lang="en-GB" sz="2600"/>
              <a:t>variety of elliptic and parabolic partial differential equations</a:t>
            </a:r>
          </a:p>
          <a:p>
            <a:r>
              <a:rPr lang="en-AT" sz="2600"/>
              <a:t>WoS first introduced by Müller</a:t>
            </a:r>
          </a:p>
          <a:p>
            <a:r>
              <a:rPr lang="en-GB" sz="2600"/>
              <a:t>Solved the N-dimensional Dirichlet problem for the Laplace equation</a:t>
            </a:r>
          </a:p>
          <a:p>
            <a:r>
              <a:rPr lang="en-GB" sz="2600"/>
              <a:t>Introduced Monte Carlo methods using stochastic models which are Markov processes</a:t>
            </a:r>
          </a:p>
          <a:p>
            <a:r>
              <a:rPr lang="en-GB" sz="2600"/>
              <a:t>These techniques are proven to converge with probability 1</a:t>
            </a:r>
          </a:p>
          <a:p>
            <a:r>
              <a:rPr lang="en-GB" sz="2600"/>
              <a:t>Yield statistical estimate for N-dimensional Dirichlet problem</a:t>
            </a:r>
            <a:endParaRPr lang="en-AT" sz="2600"/>
          </a:p>
        </p:txBody>
      </p:sp>
    </p:spTree>
    <p:extLst>
      <p:ext uri="{BB962C8B-B14F-4D97-AF65-F5344CB8AC3E}">
        <p14:creationId xmlns:p14="http://schemas.microsoft.com/office/powerpoint/2010/main" val="44905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D8FC9-5C8F-08CF-82D9-DB43A52BCB1A}"/>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WoS Müller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770E2D-3431-DF18-F4AB-A4100DA6C793}"/>
                  </a:ext>
                </a:extLst>
              </p:cNvPr>
              <p:cNvSpPr>
                <a:spLocks noGrp="1"/>
              </p:cNvSpPr>
              <p:nvPr>
                <p:ph idx="1"/>
              </p:nvPr>
            </p:nvSpPr>
            <p:spPr>
              <a:xfrm>
                <a:off x="4447308" y="591344"/>
                <a:ext cx="6906491" cy="5585619"/>
              </a:xfrm>
            </p:spPr>
            <p:txBody>
              <a:bodyPr anchor="ctr">
                <a:normAutofit lnSpcReduction="10000"/>
              </a:bodyPr>
              <a:lstStyle/>
              <a:p>
                <a14:m>
                  <m:oMath xmlns:m="http://schemas.openxmlformats.org/officeDocument/2006/math">
                    <m:r>
                      <a:rPr lang="en-US" sz="2800" b="0" i="1" smtClean="0">
                        <a:latin typeface="Cambria Math" panose="02040503050406030204" pitchFamily="18" charset="0"/>
                      </a:rPr>
                      <m:t>𝐷</m:t>
                    </m:r>
                  </m:oMath>
                </a14:m>
                <a:r>
                  <a:rPr lang="en-AT" dirty="0"/>
                  <a:t> is bounded finitely connect N-dimensonal Euclidean space</a:t>
                </a:r>
              </a:p>
              <a:p>
                <a14:m>
                  <m:oMath xmlns:m="http://schemas.openxmlformats.org/officeDocument/2006/math">
                    <m:r>
                      <m:rPr>
                        <m:sty m:val="p"/>
                      </m:rPr>
                      <a:rPr lang="en-US" sz="2800" b="0" i="0" smtClean="0">
                        <a:latin typeface="Cambria Math" panose="02040503050406030204" pitchFamily="18" charset="0"/>
                      </a:rPr>
                      <m:t>Γ</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d>
                  </m:oMath>
                </a14:m>
                <a:r>
                  <a:rPr lang="en-AT" dirty="0"/>
                  <a:t> boundary points of domain </a:t>
                </a:r>
                <a14:m>
                  <m:oMath xmlns:m="http://schemas.openxmlformats.org/officeDocument/2006/math">
                    <m:r>
                      <a:rPr lang="en-US" b="0" i="1" smtClean="0">
                        <a:latin typeface="Cambria Math" panose="02040503050406030204" pitchFamily="18" charset="0"/>
                      </a:rPr>
                      <m:t>𝐷</m:t>
                    </m:r>
                  </m:oMath>
                </a14:m>
                <a:endParaRPr lang="en-AT" dirty="0"/>
              </a:p>
              <a:p>
                <a:r>
                  <a:rPr lang="en-GB" dirty="0"/>
                  <a:t>P</a:t>
                </a:r>
                <a:r>
                  <a:rPr lang="en-AT" dirty="0"/>
                  <a:t>oint </a:t>
                </a:r>
                <a14:m>
                  <m:oMath xmlns:m="http://schemas.openxmlformats.org/officeDocument/2006/math">
                    <m:r>
                      <a:rPr lang="en-US" b="0" i="1" smtClean="0">
                        <a:latin typeface="Cambria Math" panose="02040503050406030204" pitchFamily="18" charset="0"/>
                      </a:rPr>
                      <m:t>𝑥</m:t>
                    </m:r>
                  </m:oMath>
                </a14:m>
                <a:r>
                  <a:rPr lang="en-AT" dirty="0"/>
                  <a:t> with </a:t>
                </a:r>
                <a14:m>
                  <m:oMath xmlns:m="http://schemas.openxmlformats.org/officeDocument/2006/math">
                    <m:r>
                      <a:rPr lang="en-US" b="0" i="1" smtClean="0">
                        <a:latin typeface="Cambria Math" panose="02040503050406030204" pitchFamily="18" charset="0"/>
                      </a:rPr>
                      <m:t>𝑥</m:t>
                    </m:r>
                  </m:oMath>
                </a14:m>
                <a:r>
                  <a:rPr lang="en-AT" dirty="0"/>
                  <a:t> having coordinates </a:t>
                </a:r>
                <a14:m>
                  <m:oMath xmlns:m="http://schemas.openxmlformats.org/officeDocument/2006/math">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𝑁</m:t>
                        </m:r>
                      </m:sub>
                    </m:sSub>
                    <m:r>
                      <a:rPr lang="en-US" sz="2800" b="0" i="1" smtClean="0">
                        <a:latin typeface="Cambria Math" panose="02040503050406030204" pitchFamily="18" charset="0"/>
                      </a:rPr>
                      <m:t>)</m:t>
                    </m:r>
                  </m:oMath>
                </a14:m>
                <a:endParaRPr lang="en-AT" dirty="0"/>
              </a:p>
              <a:p>
                <a:r>
                  <a:rPr lang="en-GB" dirty="0"/>
                  <a:t>T</a:t>
                </a:r>
                <a:r>
                  <a:rPr lang="en-AT" dirty="0"/>
                  <a:t>here exists a continues function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endParaRPr lang="en-AT" dirty="0"/>
              </a:p>
              <a:p>
                <a:r>
                  <a:rPr lang="en-AT" dirty="0"/>
                  <a:t>The task is to define a function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AT" dirty="0"/>
                  <a:t> which is continues on </a:t>
                </a:r>
                <a14:m>
                  <m:oMath xmlns:m="http://schemas.openxmlformats.org/officeDocument/2006/math">
                    <m:r>
                      <m:rPr>
                        <m:sty m:val="p"/>
                      </m:rPr>
                      <a:rPr lang="en-US" b="0" i="0" smtClean="0">
                        <a:latin typeface="Cambria Math" panose="02040503050406030204" pitchFamily="18" charset="0"/>
                      </a:rPr>
                      <m:t>D</m:t>
                    </m:r>
                    <m:r>
                      <a:rPr lang="en-US" b="0" i="0" smtClean="0">
                        <a:latin typeface="Cambria Math" panose="02040503050406030204" pitchFamily="18" charset="0"/>
                      </a:rPr>
                      <m:t>+ </m:t>
                    </m:r>
                    <m:r>
                      <m:rPr>
                        <m:sty m:val="p"/>
                      </m:rPr>
                      <a:rPr lang="de-AT" b="0" i="0" smtClean="0">
                        <a:latin typeface="Cambria Math" panose="02040503050406030204" pitchFamily="18" charset="0"/>
                      </a:rPr>
                      <m:t>Γ</m:t>
                    </m:r>
                    <m:r>
                      <a:rPr lang="de-AT" b="0" i="1" smtClean="0">
                        <a:latin typeface="Cambria Math" panose="02040503050406030204" pitchFamily="18" charset="0"/>
                      </a:rPr>
                      <m:t>[</m:t>
                    </m:r>
                    <m:r>
                      <a:rPr lang="de-AT" b="0" i="1" smtClean="0">
                        <a:latin typeface="Cambria Math" panose="02040503050406030204" pitchFamily="18" charset="0"/>
                      </a:rPr>
                      <m:t>𝐷</m:t>
                    </m:r>
                    <m:r>
                      <a:rPr lang="de-AT" b="0" i="1" smtClean="0">
                        <a:latin typeface="Cambria Math" panose="02040503050406030204" pitchFamily="18" charset="0"/>
                      </a:rPr>
                      <m:t>]</m:t>
                    </m:r>
                  </m:oMath>
                </a14:m>
                <a:endParaRPr lang="en-AT" dirty="0"/>
              </a:p>
              <a:p>
                <a:endParaRPr lang="en-AT" dirty="0"/>
              </a:p>
              <a:p>
                <a:pPr marL="0" indent="0">
                  <a:buNone/>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Δ</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𝑢</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sSubSup>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den>
                      </m:f>
                      <m:r>
                        <a:rPr lang="en-US" i="1">
                          <a:latin typeface="Cambria Math" panose="02040503050406030204" pitchFamily="18" charset="0"/>
                        </a:rPr>
                        <m:t>=0, </m:t>
                      </m:r>
                    </m:oMath>
                  </m:oMathPara>
                </a14:m>
                <a:endParaRPr lang="en-US" sz="2800" b="0" dirty="0"/>
              </a:p>
              <a:p>
                <a:pPr marL="0" indent="0">
                  <a:buNone/>
                </a:pPr>
                <a:br>
                  <a:rPr lang="en-US" sz="2800" b="0" dirty="0"/>
                </a:b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 </m:t>
                      </m:r>
                      <m:r>
                        <a:rPr lang="en-US" sz="2800" b="0" i="1" smtClean="0">
                          <a:latin typeface="Cambria Math" panose="02040503050406030204" pitchFamily="18" charset="0"/>
                        </a:rPr>
                        <m:t>𝑢</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Γ</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oMath>
                  </m:oMathPara>
                </a14:m>
                <a:endParaRPr lang="en-AT" dirty="0"/>
              </a:p>
              <a:p>
                <a:endParaRPr lang="en-AT" dirty="0"/>
              </a:p>
            </p:txBody>
          </p:sp>
        </mc:Choice>
        <mc:Fallback>
          <p:sp>
            <p:nvSpPr>
              <p:cNvPr id="3" name="Content Placeholder 2">
                <a:extLst>
                  <a:ext uri="{FF2B5EF4-FFF2-40B4-BE49-F238E27FC236}">
                    <a16:creationId xmlns:a16="http://schemas.microsoft.com/office/drawing/2014/main" id="{C7770E2D-3431-DF18-F4AB-A4100DA6C793}"/>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3"/>
                <a:stretch>
                  <a:fillRect l="-1654" t="-5896" r="-2574"/>
                </a:stretch>
              </a:blipFill>
            </p:spPr>
            <p:txBody>
              <a:bodyPr/>
              <a:lstStyle/>
              <a:p>
                <a:r>
                  <a:rPr lang="en-AT">
                    <a:noFill/>
                  </a:rPr>
                  <a:t> </a:t>
                </a:r>
              </a:p>
            </p:txBody>
          </p:sp>
        </mc:Fallback>
      </mc:AlternateContent>
    </p:spTree>
    <p:extLst>
      <p:ext uri="{BB962C8B-B14F-4D97-AF65-F5344CB8AC3E}">
        <p14:creationId xmlns:p14="http://schemas.microsoft.com/office/powerpoint/2010/main" val="3838769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6B4B0-36AD-7537-27B2-0D28B571CC9C}"/>
              </a:ext>
            </a:extLst>
          </p:cNvPr>
          <p:cNvSpPr>
            <a:spLocks noGrp="1"/>
          </p:cNvSpPr>
          <p:nvPr>
            <p:ph type="title"/>
          </p:nvPr>
        </p:nvSpPr>
        <p:spPr>
          <a:xfrm>
            <a:off x="686834" y="1153572"/>
            <a:ext cx="3200400" cy="4461163"/>
          </a:xfrm>
        </p:spPr>
        <p:txBody>
          <a:bodyPr>
            <a:normAutofit/>
          </a:bodyPr>
          <a:lstStyle/>
          <a:p>
            <a:r>
              <a:rPr lang="en-AT" dirty="0">
                <a:solidFill>
                  <a:srgbClr val="FFFFFF"/>
                </a:solidFill>
              </a:rPr>
              <a:t>Background WoS Müller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B57AA9-7E61-36B3-6E05-218B480E38C6}"/>
              </a:ext>
            </a:extLst>
          </p:cNvPr>
          <p:cNvSpPr>
            <a:spLocks noGrp="1"/>
          </p:cNvSpPr>
          <p:nvPr>
            <p:ph idx="1"/>
          </p:nvPr>
        </p:nvSpPr>
        <p:spPr>
          <a:xfrm>
            <a:off x="4447308" y="591344"/>
            <a:ext cx="6906491" cy="5585619"/>
          </a:xfrm>
        </p:spPr>
        <p:txBody>
          <a:bodyPr anchor="ctr">
            <a:normAutofit/>
          </a:bodyPr>
          <a:lstStyle/>
          <a:p>
            <a:r>
              <a:rPr lang="en-AT" sz="2400" dirty="0"/>
              <a:t>Proved that first-passage probabilities of Brownian motion can be used to estimate the N-dimensional Dirichlet problem</a:t>
            </a:r>
            <a:endParaRPr lang="en-US" sz="2400" dirty="0">
              <a:ea typeface="Calibri"/>
              <a:cs typeface="Calibri"/>
            </a:endParaRPr>
          </a:p>
          <a:p>
            <a:r>
              <a:rPr lang="en-AT" sz="2400" dirty="0"/>
              <a:t>Proves Spherical process can be used to simulate Brownian motion – which we know as WoS</a:t>
            </a:r>
            <a:endParaRPr lang="en-AT" sz="2400" dirty="0">
              <a:ea typeface="Calibri"/>
              <a:cs typeface="Calibri"/>
            </a:endParaRPr>
          </a:p>
          <a:p>
            <a:r>
              <a:rPr lang="en-AT" sz="2400" dirty="0"/>
              <a:t>Brownian motion is defined as follows:</a:t>
            </a:r>
            <a:endParaRPr lang="en-AT" sz="2400" dirty="0">
              <a:ea typeface="Calibri"/>
              <a:cs typeface="Calibri"/>
            </a:endParaRPr>
          </a:p>
          <a:p>
            <a:pPr lvl="1"/>
            <a:r>
              <a:rPr lang="en-GB" sz="2000" dirty="0"/>
              <a:t>Probability space (</a:t>
            </a:r>
            <a:r>
              <a:rPr lang="el-GR" sz="2000" dirty="0"/>
              <a:t>Ω, ϵ, </a:t>
            </a:r>
            <a:r>
              <a:rPr lang="en-GB" sz="2000" dirty="0" err="1"/>
              <a:t>Pr</a:t>
            </a:r>
            <a:r>
              <a:rPr lang="en-GB" sz="2000" dirty="0"/>
              <a:t>), with </a:t>
            </a:r>
            <a:r>
              <a:rPr lang="el-GR" sz="2000" dirty="0"/>
              <a:t>Ω = {ω}</a:t>
            </a:r>
            <a:r>
              <a:rPr lang="de-AT" sz="2000" dirty="0"/>
              <a:t> </a:t>
            </a:r>
            <a:r>
              <a:rPr lang="en-GB" sz="2000" dirty="0"/>
              <a:t>is a set of elements </a:t>
            </a:r>
            <a:r>
              <a:rPr lang="el-GR" sz="2000" dirty="0"/>
              <a:t>ω, ϵ = {</a:t>
            </a:r>
            <a:r>
              <a:rPr lang="en-GB" sz="2000" dirty="0"/>
              <a:t>E}, which is a </a:t>
            </a:r>
            <a:r>
              <a:rPr lang="en-GB" sz="2000" dirty="0" err="1"/>
              <a:t>Borel</a:t>
            </a:r>
            <a:r>
              <a:rPr lang="en-GB" sz="2000" dirty="0"/>
              <a:t> field of subsets E of </a:t>
            </a:r>
            <a:r>
              <a:rPr lang="el-GR" sz="2000" dirty="0"/>
              <a:t>Ω. </a:t>
            </a:r>
            <a:r>
              <a:rPr lang="en-GB" sz="2000" dirty="0" err="1"/>
              <a:t>Pr</a:t>
            </a:r>
            <a:r>
              <a:rPr lang="en-GB" sz="2000" dirty="0"/>
              <a:t>(E) is a probability measure defined on </a:t>
            </a:r>
            <a:r>
              <a:rPr lang="el-GR" sz="2000" dirty="0"/>
              <a:t>ϵ </a:t>
            </a:r>
            <a:r>
              <a:rPr lang="en-GB" sz="2000" dirty="0"/>
              <a:t>that is countably additive and satisfies the normalization condition </a:t>
            </a:r>
            <a:r>
              <a:rPr lang="en-GB" sz="2000" dirty="0" err="1"/>
              <a:t>Pr</a:t>
            </a:r>
            <a:r>
              <a:rPr lang="en-GB" sz="2000" dirty="0"/>
              <a:t>(</a:t>
            </a:r>
            <a:r>
              <a:rPr lang="el-GR" sz="2000" dirty="0"/>
              <a:t>Ω) = 1.</a:t>
            </a:r>
            <a:endParaRPr lang="de-AT" sz="2000" dirty="0"/>
          </a:p>
          <a:p>
            <a:r>
              <a:rPr lang="en-GB" sz="2400" dirty="0"/>
              <a:t>Defines X(t, </a:t>
            </a:r>
            <a:r>
              <a:rPr lang="el-GR" sz="2400" dirty="0"/>
              <a:t>ω) </a:t>
            </a:r>
            <a:r>
              <a:rPr lang="en-GB" sz="2400" dirty="0"/>
              <a:t>as the well-known N-dimensional Brownian motion process starting from x, with X(t, </a:t>
            </a:r>
            <a:r>
              <a:rPr lang="el-GR" sz="2400" dirty="0"/>
              <a:t>ω) = {(</a:t>
            </a:r>
            <a:r>
              <a:rPr lang="en-GB" sz="2400" dirty="0"/>
              <a:t>x</a:t>
            </a:r>
            <a:r>
              <a:rPr lang="en-GB" sz="2400" baseline="30000" dirty="0"/>
              <a:t>(1)</a:t>
            </a:r>
            <a:r>
              <a:rPr lang="en-GB" sz="2400" dirty="0"/>
              <a:t>(t, </a:t>
            </a:r>
            <a:r>
              <a:rPr lang="el-GR" sz="2400" dirty="0"/>
              <a:t>ω), </a:t>
            </a:r>
            <a:r>
              <a:rPr lang="en-GB" sz="2400" dirty="0"/>
              <a:t>x</a:t>
            </a:r>
            <a:r>
              <a:rPr lang="en-GB" sz="2400" baseline="30000" dirty="0"/>
              <a:t>(2)</a:t>
            </a:r>
            <a:r>
              <a:rPr lang="en-GB" sz="2400" dirty="0"/>
              <a:t>(t, </a:t>
            </a:r>
            <a:r>
              <a:rPr lang="el-GR" sz="2400" dirty="0"/>
              <a:t>ω), </a:t>
            </a:r>
            <a:r>
              <a:rPr lang="en-GB" sz="2400" dirty="0"/>
              <a:t>x</a:t>
            </a:r>
            <a:r>
              <a:rPr lang="en-GB" sz="2400" baseline="30000" dirty="0"/>
              <a:t>(3)</a:t>
            </a:r>
            <a:r>
              <a:rPr lang="en-GB" sz="2400" dirty="0"/>
              <a:t>(t, </a:t>
            </a:r>
            <a:r>
              <a:rPr lang="el-GR" sz="2400" dirty="0"/>
              <a:t>ω), . . . , </a:t>
            </a:r>
            <a:r>
              <a:rPr lang="en-GB" sz="2400" dirty="0"/>
              <a:t>x</a:t>
            </a:r>
            <a:r>
              <a:rPr lang="en-GB" sz="2400" baseline="30000" dirty="0"/>
              <a:t>(N )</a:t>
            </a:r>
            <a:r>
              <a:rPr lang="en-GB" sz="2400" dirty="0"/>
              <a:t>(t, </a:t>
            </a:r>
            <a:r>
              <a:rPr lang="el-GR" sz="2400" dirty="0"/>
              <a:t>ω)) </a:t>
            </a:r>
            <a:br>
              <a:rPr lang="en-US" sz="2400" dirty="0"/>
            </a:br>
            <a:r>
              <a:rPr lang="el-GR" sz="2400" dirty="0"/>
              <a:t>| 0 ≤ </a:t>
            </a:r>
            <a:r>
              <a:rPr lang="en-GB" sz="2400" dirty="0"/>
              <a:t>t &lt; ∞, </a:t>
            </a:r>
            <a:r>
              <a:rPr lang="el-GR" sz="2400" dirty="0"/>
              <a:t>ω ∈ Ω}</a:t>
            </a:r>
            <a:endParaRPr lang="en-AT" sz="2400" dirty="0"/>
          </a:p>
        </p:txBody>
      </p:sp>
    </p:spTree>
    <p:extLst>
      <p:ext uri="{BB962C8B-B14F-4D97-AF65-F5344CB8AC3E}">
        <p14:creationId xmlns:p14="http://schemas.microsoft.com/office/powerpoint/2010/main" val="3070500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6163</Words>
  <Application>Microsoft Macintosh PowerPoint</Application>
  <PresentationFormat>Widescreen</PresentationFormat>
  <Paragraphs>534</Paragraphs>
  <Slides>52</Slides>
  <Notes>17</Notes>
  <HiddenSlides>9</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-apple-system</vt:lpstr>
      <vt:lpstr>Arial</vt:lpstr>
      <vt:lpstr>Calibri</vt:lpstr>
      <vt:lpstr>Calibri Light</vt:lpstr>
      <vt:lpstr>Cambria Math</vt:lpstr>
      <vt:lpstr>Courier New</vt:lpstr>
      <vt:lpstr>Helvetica</vt:lpstr>
      <vt:lpstr>IBM Plex Sans</vt:lpstr>
      <vt:lpstr>inherit</vt:lpstr>
      <vt:lpstr>Office Theme</vt:lpstr>
      <vt:lpstr>Acrobat Document</vt:lpstr>
      <vt:lpstr>Walk on Subdomains A Sharp Restart Point Evaluation using Machine Learning</vt:lpstr>
      <vt:lpstr>Topics</vt:lpstr>
      <vt:lpstr>Introduction</vt:lpstr>
      <vt:lpstr>Introduction</vt:lpstr>
      <vt:lpstr>Introduction – Description of Challenge</vt:lpstr>
      <vt:lpstr>Introduction Focus of this work</vt:lpstr>
      <vt:lpstr>Background Walk on Spheres </vt:lpstr>
      <vt:lpstr>Background WoS Müller</vt:lpstr>
      <vt:lpstr>Background WoS Müller</vt:lpstr>
      <vt:lpstr>Background WoS Müller</vt:lpstr>
      <vt:lpstr>Background Alternative to WoS –  Green´s function</vt:lpstr>
      <vt:lpstr>Background Other Applications of WoS</vt:lpstr>
      <vt:lpstr>Background WoS connection WoSD</vt:lpstr>
      <vt:lpstr>Background Walk on Subdomains</vt:lpstr>
      <vt:lpstr>The Algorithm - Biomolecule</vt:lpstr>
      <vt:lpstr>The Algorithm - WoS</vt:lpstr>
      <vt:lpstr>The Algorithm – WoS Steps</vt:lpstr>
      <vt:lpstr>The Algorithm - WoSD</vt:lpstr>
      <vt:lpstr>WoSD - Observations</vt:lpstr>
      <vt:lpstr>The Algorithm – Sharp Restart in WoSD</vt:lpstr>
      <vt:lpstr>The Algorithm – Sharp Restart in WoSD</vt:lpstr>
      <vt:lpstr>The Algorithm – WoSD steps</vt:lpstr>
      <vt:lpstr>The algorithm – WoSD Steps </vt:lpstr>
      <vt:lpstr>Goal for this work</vt:lpstr>
      <vt:lpstr>Methodology – Selecting Molecules</vt:lpstr>
      <vt:lpstr>Methodology – some Sample Molecules</vt:lpstr>
      <vt:lpstr>Methodology – Algorithm Results</vt:lpstr>
      <vt:lpstr>Methodology – Parallel Version</vt:lpstr>
      <vt:lpstr>Machine Learning – Preparing the Data</vt:lpstr>
      <vt:lpstr>Preprocessing – Linear Correlation</vt:lpstr>
      <vt:lpstr>Machine Learning – Linear Correlation</vt:lpstr>
      <vt:lpstr>Machine Learning – PCA Analysis</vt:lpstr>
      <vt:lpstr>Machine Learning – Scaling</vt:lpstr>
      <vt:lpstr>Machine Learning – Balance in the target variable</vt:lpstr>
      <vt:lpstr>Machine Learning – Predicting if the result is going to be valid</vt:lpstr>
      <vt:lpstr>Results for Classification</vt:lpstr>
      <vt:lpstr>Predicting Runtime</vt:lpstr>
      <vt:lpstr>PowerPoint Presentation</vt:lpstr>
      <vt:lpstr>PowerPoint Presentation</vt:lpstr>
      <vt:lpstr>Predicting Runtime – Models </vt:lpstr>
      <vt:lpstr>Conclusion</vt:lpstr>
      <vt:lpstr>Lessons learned</vt:lpstr>
      <vt:lpstr>References</vt:lpstr>
      <vt:lpstr>References</vt:lpstr>
      <vt:lpstr>References</vt:lpstr>
      <vt:lpstr>References</vt:lpstr>
      <vt:lpstr>PCA</vt:lpstr>
      <vt:lpstr>Ensemble</vt:lpstr>
      <vt:lpstr>Gradient Boosting</vt:lpstr>
      <vt:lpstr>Ada Boosting</vt:lpstr>
      <vt:lpstr>Random Forest and Extra Trees</vt:lpstr>
      <vt:lpstr>Bagging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 on Subdomains Sharp Restart Point Evaluation using Machine Learning</dc:title>
  <dc:creator>Hagenauer, Christoph</dc:creator>
  <cp:lastModifiedBy>Hagenauer, Christoph</cp:lastModifiedBy>
  <cp:revision>1</cp:revision>
  <dcterms:created xsi:type="dcterms:W3CDTF">2025-04-28T00:12:01Z</dcterms:created>
  <dcterms:modified xsi:type="dcterms:W3CDTF">2025-04-29T13:43:40Z</dcterms:modified>
</cp:coreProperties>
</file>